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5" r:id="rId2"/>
    <p:sldId id="262" r:id="rId3"/>
    <p:sldId id="263" r:id="rId4"/>
    <p:sldId id="264" r:id="rId5"/>
    <p:sldId id="276" r:id="rId6"/>
    <p:sldId id="267" r:id="rId7"/>
    <p:sldId id="266" r:id="rId8"/>
    <p:sldId id="261" r:id="rId9"/>
    <p:sldId id="274" r:id="rId10"/>
    <p:sldId id="273" r:id="rId11"/>
    <p:sldId id="272" r:id="rId12"/>
    <p:sldId id="269" r:id="rId13"/>
    <p:sldId id="268"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C0CD86-E4AD-4A17-B31B-83014BD482CA}" v="14" dt="2023-03-05T12:30:35.6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46" autoAdjust="0"/>
    <p:restoredTop sz="94660"/>
  </p:normalViewPr>
  <p:slideViewPr>
    <p:cSldViewPr snapToGrid="0">
      <p:cViewPr varScale="1">
        <p:scale>
          <a:sx n="92" d="100"/>
          <a:sy n="92" d="100"/>
        </p:scale>
        <p:origin x="18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iksha Manjrekar" userId="abbb057daeb0f01b" providerId="LiveId" clId="{6CC0CD86-E4AD-4A17-B31B-83014BD482CA}"/>
    <pc:docChg chg="undo custSel addSld delSld modSld sldOrd">
      <pc:chgData name="Pratiksha Manjrekar" userId="abbb057daeb0f01b" providerId="LiveId" clId="{6CC0CD86-E4AD-4A17-B31B-83014BD482CA}" dt="2023-03-05T15:19:51.267" v="658" actId="20577"/>
      <pc:docMkLst>
        <pc:docMk/>
      </pc:docMkLst>
      <pc:sldChg chg="addSp modSp del mod">
        <pc:chgData name="Pratiksha Manjrekar" userId="abbb057daeb0f01b" providerId="LiveId" clId="{6CC0CD86-E4AD-4A17-B31B-83014BD482CA}" dt="2023-03-05T12:20:56.145" v="440" actId="2696"/>
        <pc:sldMkLst>
          <pc:docMk/>
          <pc:sldMk cId="3884569788" sldId="256"/>
        </pc:sldMkLst>
        <pc:spChg chg="add mod">
          <ac:chgData name="Pratiksha Manjrekar" userId="abbb057daeb0f01b" providerId="LiveId" clId="{6CC0CD86-E4AD-4A17-B31B-83014BD482CA}" dt="2023-03-05T12:18:54.973" v="428" actId="1076"/>
          <ac:spMkLst>
            <pc:docMk/>
            <pc:sldMk cId="3884569788" sldId="256"/>
            <ac:spMk id="2" creationId="{E2F6A113-DE3B-2FDF-1F64-7BAC3042076A}"/>
          </ac:spMkLst>
        </pc:spChg>
        <pc:spChg chg="mod">
          <ac:chgData name="Pratiksha Manjrekar" userId="abbb057daeb0f01b" providerId="LiveId" clId="{6CC0CD86-E4AD-4A17-B31B-83014BD482CA}" dt="2023-03-05T12:17:11.286" v="237" actId="21"/>
          <ac:spMkLst>
            <pc:docMk/>
            <pc:sldMk cId="3884569788" sldId="256"/>
            <ac:spMk id="3" creationId="{1C91E5DD-3835-2884-5301-677E2B136901}"/>
          </ac:spMkLst>
        </pc:spChg>
      </pc:sldChg>
      <pc:sldChg chg="modSp mod">
        <pc:chgData name="Pratiksha Manjrekar" userId="abbb057daeb0f01b" providerId="LiveId" clId="{6CC0CD86-E4AD-4A17-B31B-83014BD482CA}" dt="2023-03-05T12:34:09.848" v="617" actId="732"/>
        <pc:sldMkLst>
          <pc:docMk/>
          <pc:sldMk cId="2077311170" sldId="261"/>
        </pc:sldMkLst>
        <pc:spChg chg="mod">
          <ac:chgData name="Pratiksha Manjrekar" userId="abbb057daeb0f01b" providerId="LiveId" clId="{6CC0CD86-E4AD-4A17-B31B-83014BD482CA}" dt="2023-03-05T12:32:43.361" v="604" actId="1076"/>
          <ac:spMkLst>
            <pc:docMk/>
            <pc:sldMk cId="2077311170" sldId="261"/>
            <ac:spMk id="2" creationId="{F655FF38-B87F-2519-6E60-F58FA4A1B6C3}"/>
          </ac:spMkLst>
        </pc:spChg>
        <pc:spChg chg="mod">
          <ac:chgData name="Pratiksha Manjrekar" userId="abbb057daeb0f01b" providerId="LiveId" clId="{6CC0CD86-E4AD-4A17-B31B-83014BD482CA}" dt="2023-03-05T12:34:00.694" v="616" actId="14100"/>
          <ac:spMkLst>
            <pc:docMk/>
            <pc:sldMk cId="2077311170" sldId="261"/>
            <ac:spMk id="3" creationId="{7BC8E9ED-3000-F00C-3274-C9149E809305}"/>
          </ac:spMkLst>
        </pc:spChg>
        <pc:picChg chg="mod modCrop">
          <ac:chgData name="Pratiksha Manjrekar" userId="abbb057daeb0f01b" providerId="LiveId" clId="{6CC0CD86-E4AD-4A17-B31B-83014BD482CA}" dt="2023-03-05T12:34:09.848" v="617" actId="732"/>
          <ac:picMkLst>
            <pc:docMk/>
            <pc:sldMk cId="2077311170" sldId="261"/>
            <ac:picMk id="4" creationId="{2DBA6A54-B23C-4ECB-93E4-365D93E2B6D2}"/>
          </ac:picMkLst>
        </pc:picChg>
      </pc:sldChg>
      <pc:sldChg chg="modSp mod">
        <pc:chgData name="Pratiksha Manjrekar" userId="abbb057daeb0f01b" providerId="LiveId" clId="{6CC0CD86-E4AD-4A17-B31B-83014BD482CA}" dt="2023-03-05T12:23:35.990" v="454" actId="1076"/>
        <pc:sldMkLst>
          <pc:docMk/>
          <pc:sldMk cId="254856844" sldId="262"/>
        </pc:sldMkLst>
        <pc:spChg chg="mod">
          <ac:chgData name="Pratiksha Manjrekar" userId="abbb057daeb0f01b" providerId="LiveId" clId="{6CC0CD86-E4AD-4A17-B31B-83014BD482CA}" dt="2023-03-05T12:23:29.221" v="453" actId="255"/>
          <ac:spMkLst>
            <pc:docMk/>
            <pc:sldMk cId="254856844" sldId="262"/>
            <ac:spMk id="2" creationId="{89D62C29-2F04-70DA-5B7D-690DF4053A70}"/>
          </ac:spMkLst>
        </pc:spChg>
        <pc:spChg chg="mod">
          <ac:chgData name="Pratiksha Manjrekar" userId="abbb057daeb0f01b" providerId="LiveId" clId="{6CC0CD86-E4AD-4A17-B31B-83014BD482CA}" dt="2023-03-05T12:23:35.990" v="454" actId="1076"/>
          <ac:spMkLst>
            <pc:docMk/>
            <pc:sldMk cId="254856844" sldId="262"/>
            <ac:spMk id="3" creationId="{371C3306-990A-4CA5-FFB0-63E15C000B9C}"/>
          </ac:spMkLst>
        </pc:spChg>
      </pc:sldChg>
      <pc:sldChg chg="modSp mod">
        <pc:chgData name="Pratiksha Manjrekar" userId="abbb057daeb0f01b" providerId="LiveId" clId="{6CC0CD86-E4AD-4A17-B31B-83014BD482CA}" dt="2023-03-05T15:19:51.267" v="658" actId="20577"/>
        <pc:sldMkLst>
          <pc:docMk/>
          <pc:sldMk cId="3360505578" sldId="263"/>
        </pc:sldMkLst>
        <pc:spChg chg="mod">
          <ac:chgData name="Pratiksha Manjrekar" userId="abbb057daeb0f01b" providerId="LiveId" clId="{6CC0CD86-E4AD-4A17-B31B-83014BD482CA}" dt="2023-03-05T15:19:51.267" v="658" actId="20577"/>
          <ac:spMkLst>
            <pc:docMk/>
            <pc:sldMk cId="3360505578" sldId="263"/>
            <ac:spMk id="3" creationId="{86041CD2-7BF7-95F8-72BE-367BFD7E8CF9}"/>
          </ac:spMkLst>
        </pc:spChg>
      </pc:sldChg>
      <pc:sldChg chg="modSp mod">
        <pc:chgData name="Pratiksha Manjrekar" userId="abbb057daeb0f01b" providerId="LiveId" clId="{6CC0CD86-E4AD-4A17-B31B-83014BD482CA}" dt="2023-03-05T12:24:13.965" v="463" actId="14100"/>
        <pc:sldMkLst>
          <pc:docMk/>
          <pc:sldMk cId="3245143730" sldId="264"/>
        </pc:sldMkLst>
        <pc:spChg chg="mod">
          <ac:chgData name="Pratiksha Manjrekar" userId="abbb057daeb0f01b" providerId="LiveId" clId="{6CC0CD86-E4AD-4A17-B31B-83014BD482CA}" dt="2023-03-05T12:23:51.252" v="455" actId="2711"/>
          <ac:spMkLst>
            <pc:docMk/>
            <pc:sldMk cId="3245143730" sldId="264"/>
            <ac:spMk id="2" creationId="{8F9D0551-0AC6-D2E4-BB67-6D1FBA3B1A21}"/>
          </ac:spMkLst>
        </pc:spChg>
        <pc:spChg chg="mod">
          <ac:chgData name="Pratiksha Manjrekar" userId="abbb057daeb0f01b" providerId="LiveId" clId="{6CC0CD86-E4AD-4A17-B31B-83014BD482CA}" dt="2023-03-05T12:24:13.965" v="463" actId="14100"/>
          <ac:spMkLst>
            <pc:docMk/>
            <pc:sldMk cId="3245143730" sldId="264"/>
            <ac:spMk id="3" creationId="{62B65C9A-2164-E47D-1DDD-3B3128BC530A}"/>
          </ac:spMkLst>
        </pc:spChg>
      </pc:sldChg>
      <pc:sldChg chg="addSp delSp modSp del mod">
        <pc:chgData name="Pratiksha Manjrekar" userId="abbb057daeb0f01b" providerId="LiveId" clId="{6CC0CD86-E4AD-4A17-B31B-83014BD482CA}" dt="2023-03-05T12:37:17.609" v="630" actId="2696"/>
        <pc:sldMkLst>
          <pc:docMk/>
          <pc:sldMk cId="2318521858" sldId="265"/>
        </pc:sldMkLst>
        <pc:spChg chg="mod">
          <ac:chgData name="Pratiksha Manjrekar" userId="abbb057daeb0f01b" providerId="LiveId" clId="{6CC0CD86-E4AD-4A17-B31B-83014BD482CA}" dt="2023-03-05T12:30:01.120" v="580" actId="21"/>
          <ac:spMkLst>
            <pc:docMk/>
            <pc:sldMk cId="2318521858" sldId="265"/>
            <ac:spMk id="2" creationId="{D2C33FDD-0500-5FC3-88AE-ECB688A1D5FF}"/>
          </ac:spMkLst>
        </pc:spChg>
        <pc:spChg chg="mod">
          <ac:chgData name="Pratiksha Manjrekar" userId="abbb057daeb0f01b" providerId="LiveId" clId="{6CC0CD86-E4AD-4A17-B31B-83014BD482CA}" dt="2023-03-05T12:30:31.761" v="587" actId="21"/>
          <ac:spMkLst>
            <pc:docMk/>
            <pc:sldMk cId="2318521858" sldId="265"/>
            <ac:spMk id="3" creationId="{3E1C4B7B-3BAD-5E9B-352C-EE16BD6B7E2C}"/>
          </ac:spMkLst>
        </pc:spChg>
        <pc:picChg chg="add del mod">
          <ac:chgData name="Pratiksha Manjrekar" userId="abbb057daeb0f01b" providerId="LiveId" clId="{6CC0CD86-E4AD-4A17-B31B-83014BD482CA}" dt="2023-03-05T12:29:48.613" v="574" actId="21"/>
          <ac:picMkLst>
            <pc:docMk/>
            <pc:sldMk cId="2318521858" sldId="265"/>
            <ac:picMk id="4" creationId="{82161D62-925D-527E-D665-8233FFFCC7C2}"/>
          </ac:picMkLst>
        </pc:picChg>
      </pc:sldChg>
      <pc:sldChg chg="modSp mod ord">
        <pc:chgData name="Pratiksha Manjrekar" userId="abbb057daeb0f01b" providerId="LiveId" clId="{6CC0CD86-E4AD-4A17-B31B-83014BD482CA}" dt="2023-03-05T12:33:41.524" v="614" actId="1076"/>
        <pc:sldMkLst>
          <pc:docMk/>
          <pc:sldMk cId="3203490195" sldId="266"/>
        </pc:sldMkLst>
        <pc:spChg chg="mod">
          <ac:chgData name="Pratiksha Manjrekar" userId="abbb057daeb0f01b" providerId="LiveId" clId="{6CC0CD86-E4AD-4A17-B31B-83014BD482CA}" dt="2023-03-05T12:33:41.524" v="614" actId="1076"/>
          <ac:spMkLst>
            <pc:docMk/>
            <pc:sldMk cId="3203490195" sldId="266"/>
            <ac:spMk id="4" creationId="{884E895A-43E3-5B8F-456D-6A476EB2BB5D}"/>
          </ac:spMkLst>
        </pc:spChg>
      </pc:sldChg>
      <pc:sldChg chg="modSp mod">
        <pc:chgData name="Pratiksha Manjrekar" userId="abbb057daeb0f01b" providerId="LiveId" clId="{6CC0CD86-E4AD-4A17-B31B-83014BD482CA}" dt="2023-03-05T12:36:40.008" v="626" actId="1076"/>
        <pc:sldMkLst>
          <pc:docMk/>
          <pc:sldMk cId="3850484938" sldId="267"/>
        </pc:sldMkLst>
        <pc:spChg chg="mod">
          <ac:chgData name="Pratiksha Manjrekar" userId="abbb057daeb0f01b" providerId="LiveId" clId="{6CC0CD86-E4AD-4A17-B31B-83014BD482CA}" dt="2023-03-05T12:36:40.008" v="626" actId="1076"/>
          <ac:spMkLst>
            <pc:docMk/>
            <pc:sldMk cId="3850484938" sldId="267"/>
            <ac:spMk id="2" creationId="{B019C4B9-3175-C3F0-2D7B-B0D9FB367445}"/>
          </ac:spMkLst>
        </pc:spChg>
      </pc:sldChg>
      <pc:sldChg chg="modSp mod">
        <pc:chgData name="Pratiksha Manjrekar" userId="abbb057daeb0f01b" providerId="LiveId" clId="{6CC0CD86-E4AD-4A17-B31B-83014BD482CA}" dt="2023-03-05T12:36:19.943" v="625" actId="1076"/>
        <pc:sldMkLst>
          <pc:docMk/>
          <pc:sldMk cId="3588205633" sldId="268"/>
        </pc:sldMkLst>
        <pc:spChg chg="mod">
          <ac:chgData name="Pratiksha Manjrekar" userId="abbb057daeb0f01b" providerId="LiveId" clId="{6CC0CD86-E4AD-4A17-B31B-83014BD482CA}" dt="2023-03-05T12:36:19.943" v="625" actId="1076"/>
          <ac:spMkLst>
            <pc:docMk/>
            <pc:sldMk cId="3588205633" sldId="268"/>
            <ac:spMk id="2" creationId="{6E7C9BD5-5E8B-F633-F352-BC1528C644D4}"/>
          </ac:spMkLst>
        </pc:spChg>
      </pc:sldChg>
      <pc:sldChg chg="modSp mod">
        <pc:chgData name="Pratiksha Manjrekar" userId="abbb057daeb0f01b" providerId="LiveId" clId="{6CC0CD86-E4AD-4A17-B31B-83014BD482CA}" dt="2023-03-05T12:36:05.297" v="624" actId="255"/>
        <pc:sldMkLst>
          <pc:docMk/>
          <pc:sldMk cId="1875281853" sldId="269"/>
        </pc:sldMkLst>
        <pc:spChg chg="mod">
          <ac:chgData name="Pratiksha Manjrekar" userId="abbb057daeb0f01b" providerId="LiveId" clId="{6CC0CD86-E4AD-4A17-B31B-83014BD482CA}" dt="2023-03-05T12:35:05.685" v="620" actId="1076"/>
          <ac:spMkLst>
            <pc:docMk/>
            <pc:sldMk cId="1875281853" sldId="269"/>
            <ac:spMk id="2" creationId="{B5B4E9AB-1ACC-1253-E1C2-4F1AC27996E7}"/>
          </ac:spMkLst>
        </pc:spChg>
        <pc:spChg chg="mod">
          <ac:chgData name="Pratiksha Manjrekar" userId="abbb057daeb0f01b" providerId="LiveId" clId="{6CC0CD86-E4AD-4A17-B31B-83014BD482CA}" dt="2023-03-05T12:36:05.297" v="624" actId="255"/>
          <ac:spMkLst>
            <pc:docMk/>
            <pc:sldMk cId="1875281853" sldId="269"/>
            <ac:spMk id="3" creationId="{B32AB95B-FEEF-1964-AE8C-4FF859E94385}"/>
          </ac:spMkLst>
        </pc:spChg>
      </pc:sldChg>
      <pc:sldChg chg="modSp mod">
        <pc:chgData name="Pratiksha Manjrekar" userId="abbb057daeb0f01b" providerId="LiveId" clId="{6CC0CD86-E4AD-4A17-B31B-83014BD482CA}" dt="2023-03-05T12:16:16.261" v="201" actId="1076"/>
        <pc:sldMkLst>
          <pc:docMk/>
          <pc:sldMk cId="1441796161" sldId="270"/>
        </pc:sldMkLst>
        <pc:spChg chg="mod">
          <ac:chgData name="Pratiksha Manjrekar" userId="abbb057daeb0f01b" providerId="LiveId" clId="{6CC0CD86-E4AD-4A17-B31B-83014BD482CA}" dt="2023-03-05T12:16:16.261" v="201" actId="1076"/>
          <ac:spMkLst>
            <pc:docMk/>
            <pc:sldMk cId="1441796161" sldId="270"/>
            <ac:spMk id="2" creationId="{0685571D-00A0-397F-2B64-68F9DC0CC9DC}"/>
          </ac:spMkLst>
        </pc:spChg>
      </pc:sldChg>
      <pc:sldChg chg="new del">
        <pc:chgData name="Pratiksha Manjrekar" userId="abbb057daeb0f01b" providerId="LiveId" clId="{6CC0CD86-E4AD-4A17-B31B-83014BD482CA}" dt="2023-03-05T12:11:32.703" v="7" actId="2696"/>
        <pc:sldMkLst>
          <pc:docMk/>
          <pc:sldMk cId="1425608747" sldId="271"/>
        </pc:sldMkLst>
      </pc:sldChg>
      <pc:sldChg chg="addSp delSp modSp new mod">
        <pc:chgData name="Pratiksha Manjrekar" userId="abbb057daeb0f01b" providerId="LiveId" clId="{6CC0CD86-E4AD-4A17-B31B-83014BD482CA}" dt="2023-03-05T12:13:33.840" v="110" actId="1076"/>
        <pc:sldMkLst>
          <pc:docMk/>
          <pc:sldMk cId="3058940135" sldId="272"/>
        </pc:sldMkLst>
        <pc:spChg chg="mod">
          <ac:chgData name="Pratiksha Manjrekar" userId="abbb057daeb0f01b" providerId="LiveId" clId="{6CC0CD86-E4AD-4A17-B31B-83014BD482CA}" dt="2023-03-05T12:13:29.298" v="109" actId="27636"/>
          <ac:spMkLst>
            <pc:docMk/>
            <pc:sldMk cId="3058940135" sldId="272"/>
            <ac:spMk id="2" creationId="{5213F050-8A8F-E655-6ADD-83DD14D2E91B}"/>
          </ac:spMkLst>
        </pc:spChg>
        <pc:spChg chg="del">
          <ac:chgData name="Pratiksha Manjrekar" userId="abbb057daeb0f01b" providerId="LiveId" clId="{6CC0CD86-E4AD-4A17-B31B-83014BD482CA}" dt="2023-03-05T12:11:36.087" v="8"/>
          <ac:spMkLst>
            <pc:docMk/>
            <pc:sldMk cId="3058940135" sldId="272"/>
            <ac:spMk id="3" creationId="{B74063B6-5A4F-BEA6-FF55-FEDC924A7067}"/>
          </ac:spMkLst>
        </pc:spChg>
        <pc:spChg chg="add del mod">
          <ac:chgData name="Pratiksha Manjrekar" userId="abbb057daeb0f01b" providerId="LiveId" clId="{6CC0CD86-E4AD-4A17-B31B-83014BD482CA}" dt="2023-03-05T12:11:44.354" v="9"/>
          <ac:spMkLst>
            <pc:docMk/>
            <pc:sldMk cId="3058940135" sldId="272"/>
            <ac:spMk id="4" creationId="{7021386D-2B12-3B2C-4D83-1CEB51A89DA8}"/>
          </ac:spMkLst>
        </pc:spChg>
        <pc:spChg chg="add del mod">
          <ac:chgData name="Pratiksha Manjrekar" userId="abbb057daeb0f01b" providerId="LiveId" clId="{6CC0CD86-E4AD-4A17-B31B-83014BD482CA}" dt="2023-03-05T12:11:47.698" v="10"/>
          <ac:spMkLst>
            <pc:docMk/>
            <pc:sldMk cId="3058940135" sldId="272"/>
            <ac:spMk id="5" creationId="{FBA40A16-3E57-7A38-8AD1-08B609C39DDB}"/>
          </ac:spMkLst>
        </pc:spChg>
        <pc:picChg chg="add mod">
          <ac:chgData name="Pratiksha Manjrekar" userId="abbb057daeb0f01b" providerId="LiveId" clId="{6CC0CD86-E4AD-4A17-B31B-83014BD482CA}" dt="2023-03-05T12:13:33.840" v="110" actId="1076"/>
          <ac:picMkLst>
            <pc:docMk/>
            <pc:sldMk cId="3058940135" sldId="272"/>
            <ac:picMk id="6" creationId="{2568EB0B-730A-2529-51DE-DA91C37E1EE5}"/>
          </ac:picMkLst>
        </pc:picChg>
      </pc:sldChg>
      <pc:sldChg chg="addSp delSp modSp new mod">
        <pc:chgData name="Pratiksha Manjrekar" userId="abbb057daeb0f01b" providerId="LiveId" clId="{6CC0CD86-E4AD-4A17-B31B-83014BD482CA}" dt="2023-03-05T12:12:56.014" v="33" actId="1076"/>
        <pc:sldMkLst>
          <pc:docMk/>
          <pc:sldMk cId="3919490807" sldId="273"/>
        </pc:sldMkLst>
        <pc:spChg chg="mod">
          <ac:chgData name="Pratiksha Manjrekar" userId="abbb057daeb0f01b" providerId="LiveId" clId="{6CC0CD86-E4AD-4A17-B31B-83014BD482CA}" dt="2023-03-05T12:12:51.378" v="32" actId="1076"/>
          <ac:spMkLst>
            <pc:docMk/>
            <pc:sldMk cId="3919490807" sldId="273"/>
            <ac:spMk id="2" creationId="{FB3B839D-D19A-D6AB-A91A-4D5B737877CD}"/>
          </ac:spMkLst>
        </pc:spChg>
        <pc:spChg chg="del">
          <ac:chgData name="Pratiksha Manjrekar" userId="abbb057daeb0f01b" providerId="LiveId" clId="{6CC0CD86-E4AD-4A17-B31B-83014BD482CA}" dt="2023-03-05T12:12:21.195" v="14"/>
          <ac:spMkLst>
            <pc:docMk/>
            <pc:sldMk cId="3919490807" sldId="273"/>
            <ac:spMk id="3" creationId="{32ACD3B0-9CA3-91D1-2E11-B786418B2AA5}"/>
          </ac:spMkLst>
        </pc:spChg>
        <pc:picChg chg="add mod">
          <ac:chgData name="Pratiksha Manjrekar" userId="abbb057daeb0f01b" providerId="LiveId" clId="{6CC0CD86-E4AD-4A17-B31B-83014BD482CA}" dt="2023-03-05T12:12:56.014" v="33" actId="1076"/>
          <ac:picMkLst>
            <pc:docMk/>
            <pc:sldMk cId="3919490807" sldId="273"/>
            <ac:picMk id="4" creationId="{529787C0-47E8-E482-4E28-3712079A451F}"/>
          </ac:picMkLst>
        </pc:picChg>
      </pc:sldChg>
      <pc:sldChg chg="addSp delSp modSp new mod">
        <pc:chgData name="Pratiksha Manjrekar" userId="abbb057daeb0f01b" providerId="LiveId" clId="{6CC0CD86-E4AD-4A17-B31B-83014BD482CA}" dt="2023-03-05T12:15:12.711" v="193" actId="1076"/>
        <pc:sldMkLst>
          <pc:docMk/>
          <pc:sldMk cId="3388603307" sldId="274"/>
        </pc:sldMkLst>
        <pc:spChg chg="mod">
          <ac:chgData name="Pratiksha Manjrekar" userId="abbb057daeb0f01b" providerId="LiveId" clId="{6CC0CD86-E4AD-4A17-B31B-83014BD482CA}" dt="2023-03-05T12:15:12.711" v="193" actId="1076"/>
          <ac:spMkLst>
            <pc:docMk/>
            <pc:sldMk cId="3388603307" sldId="274"/>
            <ac:spMk id="2" creationId="{6E02273E-C40D-60AC-B79A-3A2204CBE7AC}"/>
          </ac:spMkLst>
        </pc:spChg>
        <pc:spChg chg="del">
          <ac:chgData name="Pratiksha Manjrekar" userId="abbb057daeb0f01b" providerId="LiveId" clId="{6CC0CD86-E4AD-4A17-B31B-83014BD482CA}" dt="2023-03-05T12:14:13.830" v="112"/>
          <ac:spMkLst>
            <pc:docMk/>
            <pc:sldMk cId="3388603307" sldId="274"/>
            <ac:spMk id="3" creationId="{1B81DA47-9683-D58B-03E5-C5A315009985}"/>
          </ac:spMkLst>
        </pc:spChg>
        <pc:spChg chg="del">
          <ac:chgData name="Pratiksha Manjrekar" userId="abbb057daeb0f01b" providerId="LiveId" clId="{6CC0CD86-E4AD-4A17-B31B-83014BD482CA}" dt="2023-03-05T12:14:28.860" v="113"/>
          <ac:spMkLst>
            <pc:docMk/>
            <pc:sldMk cId="3388603307" sldId="274"/>
            <ac:spMk id="4" creationId="{F33C1349-A88D-5546-571F-621C39A6695B}"/>
          </ac:spMkLst>
        </pc:spChg>
        <pc:picChg chg="add mod">
          <ac:chgData name="Pratiksha Manjrekar" userId="abbb057daeb0f01b" providerId="LiveId" clId="{6CC0CD86-E4AD-4A17-B31B-83014BD482CA}" dt="2023-03-05T12:14:13.830" v="112"/>
          <ac:picMkLst>
            <pc:docMk/>
            <pc:sldMk cId="3388603307" sldId="274"/>
            <ac:picMk id="5" creationId="{71321CFE-B166-1D69-C2EF-B7AEF048DD6C}"/>
          </ac:picMkLst>
        </pc:picChg>
        <pc:picChg chg="add mod">
          <ac:chgData name="Pratiksha Manjrekar" userId="abbb057daeb0f01b" providerId="LiveId" clId="{6CC0CD86-E4AD-4A17-B31B-83014BD482CA}" dt="2023-03-05T12:14:28.860" v="113"/>
          <ac:picMkLst>
            <pc:docMk/>
            <pc:sldMk cId="3388603307" sldId="274"/>
            <ac:picMk id="6" creationId="{A6CC458E-9017-CBED-63FA-9DD878C9709D}"/>
          </ac:picMkLst>
        </pc:picChg>
      </pc:sldChg>
      <pc:sldChg chg="addSp modSp new mod">
        <pc:chgData name="Pratiksha Manjrekar" userId="abbb057daeb0f01b" providerId="LiveId" clId="{6CC0CD86-E4AD-4A17-B31B-83014BD482CA}" dt="2023-03-05T12:25:20.673" v="470" actId="1076"/>
        <pc:sldMkLst>
          <pc:docMk/>
          <pc:sldMk cId="2502854456" sldId="275"/>
        </pc:sldMkLst>
        <pc:spChg chg="mod">
          <ac:chgData name="Pratiksha Manjrekar" userId="abbb057daeb0f01b" providerId="LiveId" clId="{6CC0CD86-E4AD-4A17-B31B-83014BD482CA}" dt="2023-03-05T12:20:20.750" v="436" actId="1076"/>
          <ac:spMkLst>
            <pc:docMk/>
            <pc:sldMk cId="2502854456" sldId="275"/>
            <ac:spMk id="2" creationId="{BF61CC78-3C35-4AD4-A79B-42C068EB9CFE}"/>
          </ac:spMkLst>
        </pc:spChg>
        <pc:spChg chg="add mod">
          <ac:chgData name="Pratiksha Manjrekar" userId="abbb057daeb0f01b" providerId="LiveId" clId="{6CC0CD86-E4AD-4A17-B31B-83014BD482CA}" dt="2023-03-05T12:25:20.673" v="470" actId="1076"/>
          <ac:spMkLst>
            <pc:docMk/>
            <pc:sldMk cId="2502854456" sldId="275"/>
            <ac:spMk id="4" creationId="{E81D453F-6D24-4472-FBDC-1A0A322926D1}"/>
          </ac:spMkLst>
        </pc:spChg>
      </pc:sldChg>
      <pc:sldChg chg="addSp delSp modSp new del mod">
        <pc:chgData name="Pratiksha Manjrekar" userId="abbb057daeb0f01b" providerId="LiveId" clId="{6CC0CD86-E4AD-4A17-B31B-83014BD482CA}" dt="2023-03-05T12:29:43.639" v="570" actId="680"/>
        <pc:sldMkLst>
          <pc:docMk/>
          <pc:sldMk cId="3042446155" sldId="276"/>
        </pc:sldMkLst>
        <pc:spChg chg="mod">
          <ac:chgData name="Pratiksha Manjrekar" userId="abbb057daeb0f01b" providerId="LiveId" clId="{6CC0CD86-E4AD-4A17-B31B-83014BD482CA}" dt="2023-03-05T12:29:39.585" v="563"/>
          <ac:spMkLst>
            <pc:docMk/>
            <pc:sldMk cId="3042446155" sldId="276"/>
            <ac:spMk id="2" creationId="{086259E9-E217-4B90-67BF-E6347AF529D9}"/>
          </ac:spMkLst>
        </pc:spChg>
        <pc:spChg chg="add del mod">
          <ac:chgData name="Pratiksha Manjrekar" userId="abbb057daeb0f01b" providerId="LiveId" clId="{6CC0CD86-E4AD-4A17-B31B-83014BD482CA}" dt="2023-03-05T12:29:43.083" v="569" actId="767"/>
          <ac:spMkLst>
            <pc:docMk/>
            <pc:sldMk cId="3042446155" sldId="276"/>
            <ac:spMk id="3" creationId="{58E2B602-A554-0656-259A-0010E8933F61}"/>
          </ac:spMkLst>
        </pc:spChg>
        <pc:picChg chg="add del mod">
          <ac:chgData name="Pratiksha Manjrekar" userId="abbb057daeb0f01b" providerId="LiveId" clId="{6CC0CD86-E4AD-4A17-B31B-83014BD482CA}" dt="2023-03-05T12:29:42.570" v="568"/>
          <ac:picMkLst>
            <pc:docMk/>
            <pc:sldMk cId="3042446155" sldId="276"/>
            <ac:picMk id="4" creationId="{8FE61AEB-2030-8DD1-7E7E-7FECFE26C10C}"/>
          </ac:picMkLst>
        </pc:picChg>
      </pc:sldChg>
      <pc:sldChg chg="addSp delSp modSp new mod">
        <pc:chgData name="Pratiksha Manjrekar" userId="abbb057daeb0f01b" providerId="LiveId" clId="{6CC0CD86-E4AD-4A17-B31B-83014BD482CA}" dt="2023-03-05T12:37:08.251" v="629" actId="1076"/>
        <pc:sldMkLst>
          <pc:docMk/>
          <pc:sldMk cId="3655999960" sldId="276"/>
        </pc:sldMkLst>
        <pc:spChg chg="mod">
          <ac:chgData name="Pratiksha Manjrekar" userId="abbb057daeb0f01b" providerId="LiveId" clId="{6CC0CD86-E4AD-4A17-B31B-83014BD482CA}" dt="2023-03-05T12:36:56.294" v="627" actId="1076"/>
          <ac:spMkLst>
            <pc:docMk/>
            <pc:sldMk cId="3655999960" sldId="276"/>
            <ac:spMk id="2" creationId="{AF2625C0-4367-5481-0A0E-12D535754175}"/>
          </ac:spMkLst>
        </pc:spChg>
        <pc:spChg chg="add del mod">
          <ac:chgData name="Pratiksha Manjrekar" userId="abbb057daeb0f01b" providerId="LiveId" clId="{6CC0CD86-E4AD-4A17-B31B-83014BD482CA}" dt="2023-03-05T12:29:59.433" v="579"/>
          <ac:spMkLst>
            <pc:docMk/>
            <pc:sldMk cId="3655999960" sldId="276"/>
            <ac:spMk id="3" creationId="{77F46E52-3534-D646-D85D-71278EF9C1D1}"/>
          </ac:spMkLst>
        </pc:spChg>
        <pc:spChg chg="add mod">
          <ac:chgData name="Pratiksha Manjrekar" userId="abbb057daeb0f01b" providerId="LiveId" clId="{6CC0CD86-E4AD-4A17-B31B-83014BD482CA}" dt="2023-03-05T12:37:08.251" v="629" actId="1076"/>
          <ac:spMkLst>
            <pc:docMk/>
            <pc:sldMk cId="3655999960" sldId="276"/>
            <ac:spMk id="5" creationId="{417128B0-DD0A-8B2C-1B3C-6BE2C8B3F791}"/>
          </ac:spMkLst>
        </pc:spChg>
        <pc:picChg chg="add mod">
          <ac:chgData name="Pratiksha Manjrekar" userId="abbb057daeb0f01b" providerId="LiveId" clId="{6CC0CD86-E4AD-4A17-B31B-83014BD482CA}" dt="2023-03-05T12:37:00.107" v="628" actId="1076"/>
          <ac:picMkLst>
            <pc:docMk/>
            <pc:sldMk cId="3655999960" sldId="276"/>
            <ac:picMk id="4" creationId="{2B4DCFB3-B173-0A8A-4F8A-D885F341F17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76B242-38D2-45C6-B8C7-754DCCC0A686}"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52259B-BAE3-47CE-B303-347A1406502E}" type="slidenum">
              <a:rPr lang="en-IN" smtClean="0"/>
              <a:t>‹#›</a:t>
            </a:fld>
            <a:endParaRPr lang="en-IN"/>
          </a:p>
        </p:txBody>
      </p:sp>
    </p:spTree>
    <p:extLst>
      <p:ext uri="{BB962C8B-B14F-4D97-AF65-F5344CB8AC3E}">
        <p14:creationId xmlns:p14="http://schemas.microsoft.com/office/powerpoint/2010/main" val="2271258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76B242-38D2-45C6-B8C7-754DCCC0A686}" type="datetimeFigureOut">
              <a:rPr lang="en-IN" smtClean="0"/>
              <a:t>05-03-2023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52259B-BAE3-47CE-B303-347A1406502E}" type="slidenum">
              <a:rPr lang="en-IN" smtClean="0"/>
              <a:t>‹#›</a:t>
            </a:fld>
            <a:endParaRPr lang="en-IN"/>
          </a:p>
        </p:txBody>
      </p:sp>
    </p:spTree>
    <p:extLst>
      <p:ext uri="{BB962C8B-B14F-4D97-AF65-F5344CB8AC3E}">
        <p14:creationId xmlns:p14="http://schemas.microsoft.com/office/powerpoint/2010/main" val="3028274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76B242-38D2-45C6-B8C7-754DCCC0A686}" type="datetimeFigureOut">
              <a:rPr lang="en-IN" smtClean="0"/>
              <a:t>05-03-2023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52259B-BAE3-47CE-B303-347A1406502E}" type="slidenum">
              <a:rPr lang="en-IN" smtClean="0"/>
              <a:t>‹#›</a:t>
            </a:fld>
            <a:endParaRPr lang="en-IN"/>
          </a:p>
        </p:txBody>
      </p:sp>
    </p:spTree>
    <p:extLst>
      <p:ext uri="{BB962C8B-B14F-4D97-AF65-F5344CB8AC3E}">
        <p14:creationId xmlns:p14="http://schemas.microsoft.com/office/powerpoint/2010/main" val="1742227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76B242-38D2-45C6-B8C7-754DCCC0A686}" type="datetimeFigureOut">
              <a:rPr lang="en-IN" smtClean="0"/>
              <a:t>05-03-2023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52259B-BAE3-47CE-B303-347A1406502E}"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42890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76B242-38D2-45C6-B8C7-754DCCC0A686}" type="datetimeFigureOut">
              <a:rPr lang="en-IN" smtClean="0"/>
              <a:t>05-03-2023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52259B-BAE3-47CE-B303-347A1406502E}" type="slidenum">
              <a:rPr lang="en-IN" smtClean="0"/>
              <a:t>‹#›</a:t>
            </a:fld>
            <a:endParaRPr lang="en-IN"/>
          </a:p>
        </p:txBody>
      </p:sp>
    </p:spTree>
    <p:extLst>
      <p:ext uri="{BB962C8B-B14F-4D97-AF65-F5344CB8AC3E}">
        <p14:creationId xmlns:p14="http://schemas.microsoft.com/office/powerpoint/2010/main" val="2703069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B76B242-38D2-45C6-B8C7-754DCCC0A686}" type="datetimeFigureOut">
              <a:rPr lang="en-IN" smtClean="0"/>
              <a:t>05-03-2023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D52259B-BAE3-47CE-B303-347A1406502E}" type="slidenum">
              <a:rPr lang="en-IN" smtClean="0"/>
              <a:t>‹#›</a:t>
            </a:fld>
            <a:endParaRPr lang="en-IN"/>
          </a:p>
        </p:txBody>
      </p:sp>
    </p:spTree>
    <p:extLst>
      <p:ext uri="{BB962C8B-B14F-4D97-AF65-F5344CB8AC3E}">
        <p14:creationId xmlns:p14="http://schemas.microsoft.com/office/powerpoint/2010/main" val="2976577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B76B242-38D2-45C6-B8C7-754DCCC0A686}" type="datetimeFigureOut">
              <a:rPr lang="en-IN" smtClean="0"/>
              <a:t>05-03-2023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D52259B-BAE3-47CE-B303-347A1406502E}" type="slidenum">
              <a:rPr lang="en-IN" smtClean="0"/>
              <a:t>‹#›</a:t>
            </a:fld>
            <a:endParaRPr lang="en-IN"/>
          </a:p>
        </p:txBody>
      </p:sp>
    </p:spTree>
    <p:extLst>
      <p:ext uri="{BB962C8B-B14F-4D97-AF65-F5344CB8AC3E}">
        <p14:creationId xmlns:p14="http://schemas.microsoft.com/office/powerpoint/2010/main" val="2003776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76B242-38D2-45C6-B8C7-754DCCC0A686}"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52259B-BAE3-47CE-B303-347A1406502E}" type="slidenum">
              <a:rPr lang="en-IN" smtClean="0"/>
              <a:t>‹#›</a:t>
            </a:fld>
            <a:endParaRPr lang="en-IN"/>
          </a:p>
        </p:txBody>
      </p:sp>
    </p:spTree>
    <p:extLst>
      <p:ext uri="{BB962C8B-B14F-4D97-AF65-F5344CB8AC3E}">
        <p14:creationId xmlns:p14="http://schemas.microsoft.com/office/powerpoint/2010/main" val="2208712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76B242-38D2-45C6-B8C7-754DCCC0A686}"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52259B-BAE3-47CE-B303-347A1406502E}" type="slidenum">
              <a:rPr lang="en-IN" smtClean="0"/>
              <a:t>‹#›</a:t>
            </a:fld>
            <a:endParaRPr lang="en-IN"/>
          </a:p>
        </p:txBody>
      </p:sp>
    </p:spTree>
    <p:extLst>
      <p:ext uri="{BB962C8B-B14F-4D97-AF65-F5344CB8AC3E}">
        <p14:creationId xmlns:p14="http://schemas.microsoft.com/office/powerpoint/2010/main" val="3543882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76B242-38D2-45C6-B8C7-754DCCC0A686}"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52259B-BAE3-47CE-B303-347A1406502E}" type="slidenum">
              <a:rPr lang="en-IN" smtClean="0"/>
              <a:t>‹#›</a:t>
            </a:fld>
            <a:endParaRPr lang="en-IN"/>
          </a:p>
        </p:txBody>
      </p:sp>
    </p:spTree>
    <p:extLst>
      <p:ext uri="{BB962C8B-B14F-4D97-AF65-F5344CB8AC3E}">
        <p14:creationId xmlns:p14="http://schemas.microsoft.com/office/powerpoint/2010/main" val="647172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76B242-38D2-45C6-B8C7-754DCCC0A686}"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52259B-BAE3-47CE-B303-347A1406502E}" type="slidenum">
              <a:rPr lang="en-IN" smtClean="0"/>
              <a:t>‹#›</a:t>
            </a:fld>
            <a:endParaRPr lang="en-IN"/>
          </a:p>
        </p:txBody>
      </p:sp>
    </p:spTree>
    <p:extLst>
      <p:ext uri="{BB962C8B-B14F-4D97-AF65-F5344CB8AC3E}">
        <p14:creationId xmlns:p14="http://schemas.microsoft.com/office/powerpoint/2010/main" val="2297276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76B242-38D2-45C6-B8C7-754DCCC0A686}" type="datetimeFigureOut">
              <a:rPr lang="en-IN" smtClean="0"/>
              <a:t>05-03-2023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52259B-BAE3-47CE-B303-347A1406502E}" type="slidenum">
              <a:rPr lang="en-IN" smtClean="0"/>
              <a:t>‹#›</a:t>
            </a:fld>
            <a:endParaRPr lang="en-IN"/>
          </a:p>
        </p:txBody>
      </p:sp>
    </p:spTree>
    <p:extLst>
      <p:ext uri="{BB962C8B-B14F-4D97-AF65-F5344CB8AC3E}">
        <p14:creationId xmlns:p14="http://schemas.microsoft.com/office/powerpoint/2010/main" val="388220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76B242-38D2-45C6-B8C7-754DCCC0A686}" type="datetimeFigureOut">
              <a:rPr lang="en-IN" smtClean="0"/>
              <a:t>05-03-2023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D52259B-BAE3-47CE-B303-347A1406502E}" type="slidenum">
              <a:rPr lang="en-IN" smtClean="0"/>
              <a:t>‹#›</a:t>
            </a:fld>
            <a:endParaRPr lang="en-IN"/>
          </a:p>
        </p:txBody>
      </p:sp>
    </p:spTree>
    <p:extLst>
      <p:ext uri="{BB962C8B-B14F-4D97-AF65-F5344CB8AC3E}">
        <p14:creationId xmlns:p14="http://schemas.microsoft.com/office/powerpoint/2010/main" val="86076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76B242-38D2-45C6-B8C7-754DCCC0A686}" type="datetimeFigureOut">
              <a:rPr lang="en-IN" smtClean="0"/>
              <a:t>05-03-2023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D52259B-BAE3-47CE-B303-347A1406502E}" type="slidenum">
              <a:rPr lang="en-IN" smtClean="0"/>
              <a:t>‹#›</a:t>
            </a:fld>
            <a:endParaRPr lang="en-IN"/>
          </a:p>
        </p:txBody>
      </p:sp>
    </p:spTree>
    <p:extLst>
      <p:ext uri="{BB962C8B-B14F-4D97-AF65-F5344CB8AC3E}">
        <p14:creationId xmlns:p14="http://schemas.microsoft.com/office/powerpoint/2010/main" val="457512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76B242-38D2-45C6-B8C7-754DCCC0A686}" type="datetimeFigureOut">
              <a:rPr lang="en-IN" smtClean="0"/>
              <a:t>05-03-2023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D52259B-BAE3-47CE-B303-347A1406502E}" type="slidenum">
              <a:rPr lang="en-IN" smtClean="0"/>
              <a:t>‹#›</a:t>
            </a:fld>
            <a:endParaRPr lang="en-IN"/>
          </a:p>
        </p:txBody>
      </p:sp>
    </p:spTree>
    <p:extLst>
      <p:ext uri="{BB962C8B-B14F-4D97-AF65-F5344CB8AC3E}">
        <p14:creationId xmlns:p14="http://schemas.microsoft.com/office/powerpoint/2010/main" val="2876206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76B242-38D2-45C6-B8C7-754DCCC0A686}" type="datetimeFigureOut">
              <a:rPr lang="en-IN" smtClean="0"/>
              <a:t>05-03-2023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52259B-BAE3-47CE-B303-347A1406502E}" type="slidenum">
              <a:rPr lang="en-IN" smtClean="0"/>
              <a:t>‹#›</a:t>
            </a:fld>
            <a:endParaRPr lang="en-IN"/>
          </a:p>
        </p:txBody>
      </p:sp>
    </p:spTree>
    <p:extLst>
      <p:ext uri="{BB962C8B-B14F-4D97-AF65-F5344CB8AC3E}">
        <p14:creationId xmlns:p14="http://schemas.microsoft.com/office/powerpoint/2010/main" val="4035478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76B242-38D2-45C6-B8C7-754DCCC0A686}" type="datetimeFigureOut">
              <a:rPr lang="en-IN" smtClean="0"/>
              <a:t>05-03-2023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52259B-BAE3-47CE-B303-347A1406502E}" type="slidenum">
              <a:rPr lang="en-IN" smtClean="0"/>
              <a:t>‹#›</a:t>
            </a:fld>
            <a:endParaRPr lang="en-IN"/>
          </a:p>
        </p:txBody>
      </p:sp>
    </p:spTree>
    <p:extLst>
      <p:ext uri="{BB962C8B-B14F-4D97-AF65-F5344CB8AC3E}">
        <p14:creationId xmlns:p14="http://schemas.microsoft.com/office/powerpoint/2010/main" val="446033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B76B242-38D2-45C6-B8C7-754DCCC0A686}" type="datetimeFigureOut">
              <a:rPr lang="en-IN" smtClean="0"/>
              <a:t>05-03-2023</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D52259B-BAE3-47CE-B303-347A1406502E}" type="slidenum">
              <a:rPr lang="en-IN" smtClean="0"/>
              <a:t>‹#›</a:t>
            </a:fld>
            <a:endParaRPr lang="en-IN"/>
          </a:p>
        </p:txBody>
      </p:sp>
    </p:spTree>
    <p:extLst>
      <p:ext uri="{BB962C8B-B14F-4D97-AF65-F5344CB8AC3E}">
        <p14:creationId xmlns:p14="http://schemas.microsoft.com/office/powerpoint/2010/main" val="232933215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1CC78-3C35-4AD4-A79B-42C068EB9CFE}"/>
              </a:ext>
            </a:extLst>
          </p:cNvPr>
          <p:cNvSpPr>
            <a:spLocks noGrp="1"/>
          </p:cNvSpPr>
          <p:nvPr>
            <p:ph type="title"/>
          </p:nvPr>
        </p:nvSpPr>
        <p:spPr>
          <a:xfrm>
            <a:off x="919119" y="1454728"/>
            <a:ext cx="10353762" cy="970450"/>
          </a:xfrm>
        </p:spPr>
        <p:txBody>
          <a:bodyPr>
            <a:normAutofit/>
          </a:bodyPr>
          <a:lstStyle/>
          <a:p>
            <a:r>
              <a:rPr lang="en-US" sz="5400" dirty="0">
                <a:solidFill>
                  <a:schemeClr val="tx1"/>
                </a:solidFill>
              </a:rPr>
              <a:t>Drowsiness Detection System</a:t>
            </a:r>
            <a:endParaRPr lang="en-IN" sz="5400" dirty="0"/>
          </a:p>
        </p:txBody>
      </p:sp>
      <p:sp>
        <p:nvSpPr>
          <p:cNvPr id="4" name="TextBox 3">
            <a:extLst>
              <a:ext uri="{FF2B5EF4-FFF2-40B4-BE49-F238E27FC236}">
                <a16:creationId xmlns:a16="http://schemas.microsoft.com/office/drawing/2014/main" id="{E81D453F-6D24-4472-FBDC-1A0A322926D1}"/>
              </a:ext>
            </a:extLst>
          </p:cNvPr>
          <p:cNvSpPr txBox="1"/>
          <p:nvPr/>
        </p:nvSpPr>
        <p:spPr>
          <a:xfrm>
            <a:off x="3491345" y="3560618"/>
            <a:ext cx="7329056" cy="1477328"/>
          </a:xfrm>
          <a:prstGeom prst="rect">
            <a:avLst/>
          </a:prstGeom>
          <a:noFill/>
        </p:spPr>
        <p:txBody>
          <a:bodyPr wrap="square">
            <a:spAutoFit/>
          </a:bodyPr>
          <a:lstStyle/>
          <a:p>
            <a:r>
              <a:rPr lang="en-IN" dirty="0">
                <a:latin typeface="Calibri" panose="020F0502020204030204" pitchFamily="34" charset="0"/>
                <a:cs typeface="Calibri" panose="020F0502020204030204" pitchFamily="34" charset="0"/>
              </a:rPr>
              <a:t>By – </a:t>
            </a:r>
          </a:p>
          <a:p>
            <a:r>
              <a:rPr lang="en-IN" dirty="0">
                <a:latin typeface="Calibri" panose="020F0502020204030204" pitchFamily="34" charset="0"/>
                <a:cs typeface="Calibri" panose="020F0502020204030204" pitchFamily="34" charset="0"/>
              </a:rPr>
              <a:t>Pratiksha Manjrekar (31)</a:t>
            </a:r>
          </a:p>
          <a:p>
            <a:r>
              <a:rPr lang="en-IN" dirty="0">
                <a:latin typeface="Calibri" panose="020F0502020204030204" pitchFamily="34" charset="0"/>
                <a:cs typeface="Calibri" panose="020F0502020204030204" pitchFamily="34" charset="0"/>
              </a:rPr>
              <a:t>Omkar </a:t>
            </a:r>
            <a:r>
              <a:rPr lang="en-IN" dirty="0" err="1">
                <a:latin typeface="Calibri" panose="020F0502020204030204" pitchFamily="34" charset="0"/>
                <a:cs typeface="Calibri" panose="020F0502020204030204" pitchFamily="34" charset="0"/>
              </a:rPr>
              <a:t>Pednekar</a:t>
            </a:r>
            <a:r>
              <a:rPr lang="en-IN" dirty="0">
                <a:latin typeface="Calibri" panose="020F0502020204030204" pitchFamily="34" charset="0"/>
                <a:cs typeface="Calibri" panose="020F0502020204030204" pitchFamily="34" charset="0"/>
              </a:rPr>
              <a:t> (42)</a:t>
            </a:r>
          </a:p>
          <a:p>
            <a:r>
              <a:rPr lang="en-IN" dirty="0">
                <a:latin typeface="Calibri" panose="020F0502020204030204" pitchFamily="34" charset="0"/>
                <a:cs typeface="Calibri" panose="020F0502020204030204" pitchFamily="34" charset="0"/>
              </a:rPr>
              <a:t>Under Guidance of – Prof. </a:t>
            </a:r>
            <a:r>
              <a:rPr lang="en-IN" dirty="0" err="1">
                <a:latin typeface="Calibri" panose="020F0502020204030204" pitchFamily="34" charset="0"/>
                <a:cs typeface="Calibri" panose="020F0502020204030204" pitchFamily="34" charset="0"/>
              </a:rPr>
              <a:t>Sudeshna</a:t>
            </a:r>
            <a:r>
              <a:rPr lang="en-IN" dirty="0">
                <a:latin typeface="Calibri" panose="020F0502020204030204" pitchFamily="34" charset="0"/>
                <a:cs typeface="Calibri" panose="020F0502020204030204" pitchFamily="34" charset="0"/>
              </a:rPr>
              <a:t> Roy</a:t>
            </a:r>
          </a:p>
          <a:p>
            <a:r>
              <a:rPr lang="en-IN" dirty="0">
                <a:latin typeface="Calibri" panose="020F0502020204030204" pitchFamily="34" charset="0"/>
                <a:cs typeface="Calibri" panose="020F0502020204030204" pitchFamily="34" charset="0"/>
              </a:rPr>
              <a:t>Bharati Vidyapeeth Institute of Management and Information Technology</a:t>
            </a:r>
          </a:p>
        </p:txBody>
      </p:sp>
    </p:spTree>
    <p:extLst>
      <p:ext uri="{BB962C8B-B14F-4D97-AF65-F5344CB8AC3E}">
        <p14:creationId xmlns:p14="http://schemas.microsoft.com/office/powerpoint/2010/main" val="2502854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B839D-D19A-D6AB-A91A-4D5B737877CD}"/>
              </a:ext>
            </a:extLst>
          </p:cNvPr>
          <p:cNvSpPr>
            <a:spLocks noGrp="1"/>
          </p:cNvSpPr>
          <p:nvPr>
            <p:ph type="title"/>
          </p:nvPr>
        </p:nvSpPr>
        <p:spPr>
          <a:xfrm>
            <a:off x="1897468" y="616528"/>
            <a:ext cx="7918478" cy="450273"/>
          </a:xfrm>
        </p:spPr>
        <p:txBody>
          <a:bodyPr>
            <a:normAutofit fontScale="90000"/>
          </a:bodyPr>
          <a:lstStyle/>
          <a:p>
            <a:r>
              <a:rPr lang="en-IN" dirty="0"/>
              <a:t>Histogram</a:t>
            </a:r>
          </a:p>
        </p:txBody>
      </p:sp>
      <p:pic>
        <p:nvPicPr>
          <p:cNvPr id="4" name="Content Placeholder 3">
            <a:extLst>
              <a:ext uri="{FF2B5EF4-FFF2-40B4-BE49-F238E27FC236}">
                <a16:creationId xmlns:a16="http://schemas.microsoft.com/office/drawing/2014/main" id="{529787C0-47E8-E482-4E28-3712079A451F}"/>
              </a:ext>
            </a:extLst>
          </p:cNvPr>
          <p:cNvPicPr>
            <a:picLocks noGrp="1" noChangeAspect="1"/>
          </p:cNvPicPr>
          <p:nvPr>
            <p:ph idx="1"/>
          </p:nvPr>
        </p:nvPicPr>
        <p:blipFill>
          <a:blip r:embed="rId2"/>
          <a:stretch>
            <a:fillRect/>
          </a:stretch>
        </p:blipFill>
        <p:spPr>
          <a:xfrm>
            <a:off x="3050385" y="1296121"/>
            <a:ext cx="5772573" cy="4945351"/>
          </a:xfrm>
          <a:prstGeom prst="rect">
            <a:avLst/>
          </a:prstGeom>
        </p:spPr>
      </p:pic>
    </p:spTree>
    <p:extLst>
      <p:ext uri="{BB962C8B-B14F-4D97-AF65-F5344CB8AC3E}">
        <p14:creationId xmlns:p14="http://schemas.microsoft.com/office/powerpoint/2010/main" val="3919490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3F050-8A8F-E655-6ADD-83DD14D2E91B}"/>
              </a:ext>
            </a:extLst>
          </p:cNvPr>
          <p:cNvSpPr>
            <a:spLocks noGrp="1"/>
          </p:cNvSpPr>
          <p:nvPr>
            <p:ph type="title"/>
          </p:nvPr>
        </p:nvSpPr>
        <p:spPr>
          <a:xfrm>
            <a:off x="913795" y="609600"/>
            <a:ext cx="9885823" cy="477982"/>
          </a:xfrm>
        </p:spPr>
        <p:txBody>
          <a:bodyPr>
            <a:normAutofit fontScale="90000"/>
          </a:bodyPr>
          <a:lstStyle/>
          <a:p>
            <a:r>
              <a:rPr lang="en-IN" dirty="0"/>
              <a:t>CSV File Created</a:t>
            </a:r>
          </a:p>
        </p:txBody>
      </p:sp>
      <p:pic>
        <p:nvPicPr>
          <p:cNvPr id="6" name="Content Placeholder 5">
            <a:extLst>
              <a:ext uri="{FF2B5EF4-FFF2-40B4-BE49-F238E27FC236}">
                <a16:creationId xmlns:a16="http://schemas.microsoft.com/office/drawing/2014/main" id="{2568EB0B-730A-2529-51DE-DA91C37E1EE5}"/>
              </a:ext>
            </a:extLst>
          </p:cNvPr>
          <p:cNvPicPr>
            <a:picLocks noGrp="1" noChangeAspect="1"/>
          </p:cNvPicPr>
          <p:nvPr>
            <p:ph idx="1"/>
          </p:nvPr>
        </p:nvPicPr>
        <p:blipFill>
          <a:blip r:embed="rId2"/>
          <a:stretch>
            <a:fillRect/>
          </a:stretch>
        </p:blipFill>
        <p:spPr>
          <a:xfrm>
            <a:off x="1516184" y="1378672"/>
            <a:ext cx="9159631" cy="4710401"/>
          </a:xfrm>
          <a:prstGeom prst="rect">
            <a:avLst/>
          </a:prstGeom>
        </p:spPr>
      </p:pic>
    </p:spTree>
    <p:extLst>
      <p:ext uri="{BB962C8B-B14F-4D97-AF65-F5344CB8AC3E}">
        <p14:creationId xmlns:p14="http://schemas.microsoft.com/office/powerpoint/2010/main" val="3058940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4E9AB-1ACC-1253-E1C2-4F1AC27996E7}"/>
              </a:ext>
            </a:extLst>
          </p:cNvPr>
          <p:cNvSpPr>
            <a:spLocks noGrp="1"/>
          </p:cNvSpPr>
          <p:nvPr>
            <p:ph type="title"/>
          </p:nvPr>
        </p:nvSpPr>
        <p:spPr>
          <a:xfrm>
            <a:off x="3186545" y="219652"/>
            <a:ext cx="5687291" cy="951057"/>
          </a:xfrm>
        </p:spPr>
        <p:txBody>
          <a:bodyPr/>
          <a:lstStyle/>
          <a:p>
            <a:r>
              <a:rPr lang="en-IN" dirty="0"/>
              <a:t>Results and future plans</a:t>
            </a:r>
          </a:p>
        </p:txBody>
      </p:sp>
      <p:sp>
        <p:nvSpPr>
          <p:cNvPr id="3" name="Content Placeholder 2">
            <a:extLst>
              <a:ext uri="{FF2B5EF4-FFF2-40B4-BE49-F238E27FC236}">
                <a16:creationId xmlns:a16="http://schemas.microsoft.com/office/drawing/2014/main" id="{B32AB95B-FEEF-1964-AE8C-4FF859E94385}"/>
              </a:ext>
            </a:extLst>
          </p:cNvPr>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It completely meets the objectives and requirements of the system.</a:t>
            </a:r>
          </a:p>
          <a:p>
            <a:r>
              <a:rPr lang="en-US" dirty="0">
                <a:latin typeface="Calibri" panose="020F0502020204030204" pitchFamily="34" charset="0"/>
                <a:cs typeface="Calibri" panose="020F0502020204030204" pitchFamily="34" charset="0"/>
              </a:rPr>
              <a:t>Our objective of the project is to ensure the safety system. </a:t>
            </a:r>
            <a:endParaRPr lang="en-IN" dirty="0">
              <a:latin typeface="Calibri" panose="020F0502020204030204" pitchFamily="34" charset="0"/>
              <a:cs typeface="Calibri" panose="020F0502020204030204" pitchFamily="34" charset="0"/>
            </a:endParaRPr>
          </a:p>
          <a:p>
            <a:r>
              <a:rPr lang="en-US" dirty="0">
                <a:effectLst/>
                <a:latin typeface="Calibri" panose="020F0502020204030204" pitchFamily="34" charset="0"/>
                <a:ea typeface="Calibri" panose="020F0502020204030204" pitchFamily="34" charset="0"/>
                <a:cs typeface="Calibri" panose="020F0502020204030204" pitchFamily="34" charset="0"/>
              </a:rPr>
              <a:t>We plan</a:t>
            </a:r>
            <a:r>
              <a:rPr lang="en-US" spc="-20"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to further</a:t>
            </a:r>
            <a:r>
              <a:rPr lang="en-US" spc="-10"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work</a:t>
            </a:r>
            <a:r>
              <a:rPr lang="en-US" spc="-30"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on</a:t>
            </a:r>
            <a:r>
              <a:rPr lang="en-US" spc="-20"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the</a:t>
            </a:r>
            <a:r>
              <a:rPr lang="en-US" spc="-25"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project</a:t>
            </a:r>
            <a:r>
              <a:rPr lang="en-US" spc="-15"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by</a:t>
            </a:r>
            <a:r>
              <a:rPr lang="en-US" spc="-30"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adding</a:t>
            </a:r>
            <a:r>
              <a:rPr lang="en-US" spc="-35"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a</a:t>
            </a:r>
            <a:r>
              <a:rPr lang="en-US" spc="-20"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sensor</a:t>
            </a:r>
            <a:r>
              <a:rPr lang="en-US" spc="-15"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to</a:t>
            </a:r>
            <a:r>
              <a:rPr lang="en-US" spc="-25"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track</a:t>
            </a:r>
            <a:r>
              <a:rPr lang="en-US" spc="-10"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the heart rate in order to prevent accidents caused due to sudden heart attacks to drivers.</a:t>
            </a:r>
            <a:endParaRPr lang="en-IN" dirty="0">
              <a:effectLst/>
              <a:latin typeface="Calibri" panose="020F0502020204030204" pitchFamily="34" charset="0"/>
              <a:ea typeface="Calibri" panose="020F0502020204030204" pitchFamily="34" charset="0"/>
              <a:cs typeface="Calibri" panose="020F0502020204030204" pitchFamily="34" charset="0"/>
            </a:endParaRPr>
          </a:p>
          <a:p>
            <a:r>
              <a:rPr lang="en-US" dirty="0">
                <a:effectLst/>
                <a:latin typeface="Calibri" panose="020F0502020204030204" pitchFamily="34" charset="0"/>
                <a:ea typeface="Calibri" panose="020F0502020204030204" pitchFamily="34" charset="0"/>
                <a:cs typeface="Calibri" panose="020F0502020204030204" pitchFamily="34" charset="0"/>
              </a:rPr>
              <a:t>We</a:t>
            </a:r>
            <a:r>
              <a:rPr lang="en-US" spc="-30"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can</a:t>
            </a:r>
            <a:r>
              <a:rPr lang="en-US" spc="-15"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improve</a:t>
            </a:r>
            <a:r>
              <a:rPr lang="en-US" spc="-30"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the</a:t>
            </a:r>
            <a:r>
              <a:rPr lang="en-US" spc="-30"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system</a:t>
            </a:r>
            <a:r>
              <a:rPr lang="en-US" spc="-15"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by adding</a:t>
            </a:r>
            <a:r>
              <a:rPr lang="en-US" spc="-15"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the</a:t>
            </a:r>
            <a:r>
              <a:rPr lang="en-US" spc="-20"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contact</a:t>
            </a:r>
            <a:r>
              <a:rPr lang="en-US" spc="-15"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of</a:t>
            </a:r>
            <a:r>
              <a:rPr lang="en-US" spc="-25"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the</a:t>
            </a:r>
            <a:r>
              <a:rPr lang="en-US" spc="-30"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individual</a:t>
            </a:r>
            <a:r>
              <a:rPr lang="en-US" spc="-15"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to whom the driver can call the person if some accident occurs.</a:t>
            </a:r>
            <a:endParaRPr lang="en-IN" dirty="0">
              <a:effectLst/>
              <a:latin typeface="Calibri" panose="020F0502020204030204" pitchFamily="34" charset="0"/>
              <a:ea typeface="Calibri" panose="020F0502020204030204" pitchFamily="34" charset="0"/>
              <a:cs typeface="Calibri" panose="020F0502020204030204" pitchFamily="34" charset="0"/>
            </a:endParaRPr>
          </a:p>
          <a:p>
            <a:r>
              <a:rPr lang="en-IN" dirty="0">
                <a:effectLst/>
                <a:latin typeface="Calibri" panose="020F0502020204030204" pitchFamily="34" charset="0"/>
                <a:ea typeface="Times New Roman" panose="02020603050405020304" pitchFamily="18" charset="0"/>
                <a:cs typeface="Calibri" panose="020F0502020204030204" pitchFamily="34" charset="0"/>
              </a:rPr>
              <a:t>In this eye blink sensor, we can add other sensor like alcohol sensor, sending location of vehicle if accident occur.</a:t>
            </a:r>
          </a:p>
        </p:txBody>
      </p:sp>
    </p:spTree>
    <p:extLst>
      <p:ext uri="{BB962C8B-B14F-4D97-AF65-F5344CB8AC3E}">
        <p14:creationId xmlns:p14="http://schemas.microsoft.com/office/powerpoint/2010/main" val="1875281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C9BD5-5E8B-F633-F352-BC1528C644D4}"/>
              </a:ext>
            </a:extLst>
          </p:cNvPr>
          <p:cNvSpPr>
            <a:spLocks noGrp="1"/>
          </p:cNvSpPr>
          <p:nvPr>
            <p:ph type="title"/>
          </p:nvPr>
        </p:nvSpPr>
        <p:spPr>
          <a:xfrm>
            <a:off x="4776353" y="171161"/>
            <a:ext cx="2639291" cy="701675"/>
          </a:xfrm>
        </p:spPr>
        <p:txBody>
          <a:bodyPr/>
          <a:lstStyle/>
          <a:p>
            <a:r>
              <a:rPr lang="en-IN" dirty="0"/>
              <a:t>User’s Tab</a:t>
            </a:r>
          </a:p>
        </p:txBody>
      </p:sp>
      <p:pic>
        <p:nvPicPr>
          <p:cNvPr id="4" name="Content Placeholder 3">
            <a:extLst>
              <a:ext uri="{FF2B5EF4-FFF2-40B4-BE49-F238E27FC236}">
                <a16:creationId xmlns:a16="http://schemas.microsoft.com/office/drawing/2014/main" id="{795B717F-FA29-83D7-66C1-B00DAA684578}"/>
              </a:ext>
            </a:extLst>
          </p:cNvPr>
          <p:cNvPicPr>
            <a:picLocks noGrp="1" noChangeAspect="1"/>
          </p:cNvPicPr>
          <p:nvPr>
            <p:ph idx="1"/>
          </p:nvPr>
        </p:nvPicPr>
        <p:blipFill>
          <a:blip r:embed="rId2"/>
          <a:stretch>
            <a:fillRect/>
          </a:stretch>
        </p:blipFill>
        <p:spPr>
          <a:xfrm>
            <a:off x="412544" y="1163780"/>
            <a:ext cx="11366911" cy="5289731"/>
          </a:xfrm>
          <a:prstGeom prst="rect">
            <a:avLst/>
          </a:prstGeom>
        </p:spPr>
      </p:pic>
    </p:spTree>
    <p:extLst>
      <p:ext uri="{BB962C8B-B14F-4D97-AF65-F5344CB8AC3E}">
        <p14:creationId xmlns:p14="http://schemas.microsoft.com/office/powerpoint/2010/main" val="3588205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571D-00A0-397F-2B64-68F9DC0CC9DC}"/>
              </a:ext>
            </a:extLst>
          </p:cNvPr>
          <p:cNvSpPr>
            <a:spLocks noGrp="1"/>
          </p:cNvSpPr>
          <p:nvPr>
            <p:ph type="title"/>
          </p:nvPr>
        </p:nvSpPr>
        <p:spPr>
          <a:xfrm>
            <a:off x="2050472" y="2602634"/>
            <a:ext cx="7959437" cy="1325563"/>
          </a:xfrm>
        </p:spPr>
        <p:txBody>
          <a:bodyPr>
            <a:noAutofit/>
          </a:bodyPr>
          <a:lstStyle/>
          <a:p>
            <a:r>
              <a:rPr lang="en-IN" sz="5400" dirty="0"/>
              <a:t>THANK YOU</a:t>
            </a:r>
          </a:p>
        </p:txBody>
      </p:sp>
    </p:spTree>
    <p:extLst>
      <p:ext uri="{BB962C8B-B14F-4D97-AF65-F5344CB8AC3E}">
        <p14:creationId xmlns:p14="http://schemas.microsoft.com/office/powerpoint/2010/main" val="1441796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C29-2F04-70DA-5B7D-690DF4053A70}"/>
              </a:ext>
            </a:extLst>
          </p:cNvPr>
          <p:cNvSpPr>
            <a:spLocks noGrp="1"/>
          </p:cNvSpPr>
          <p:nvPr>
            <p:ph type="title"/>
          </p:nvPr>
        </p:nvSpPr>
        <p:spPr/>
        <p:txBody>
          <a:bodyPr>
            <a:normAutofit/>
          </a:bodyPr>
          <a:lstStyle/>
          <a:p>
            <a:r>
              <a:rPr lang="en-US" sz="4400" dirty="0">
                <a:latin typeface="Calibri" panose="020F0502020204030204" pitchFamily="34" charset="0"/>
                <a:cs typeface="Calibri" panose="020F0502020204030204" pitchFamily="34" charset="0"/>
              </a:rPr>
              <a:t>Context &amp; Problem statement </a:t>
            </a:r>
            <a:endParaRPr lang="en-IN" sz="44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71C3306-990A-4CA5-FFB0-63E15C000B9C}"/>
              </a:ext>
            </a:extLst>
          </p:cNvPr>
          <p:cNvSpPr>
            <a:spLocks noGrp="1"/>
          </p:cNvSpPr>
          <p:nvPr>
            <p:ph idx="1"/>
          </p:nvPr>
        </p:nvSpPr>
        <p:spPr>
          <a:xfrm>
            <a:off x="913795" y="1905631"/>
            <a:ext cx="10353762" cy="4058751"/>
          </a:xfrm>
        </p:spPr>
        <p:txBody>
          <a:bodyPr>
            <a:normAutofit/>
          </a:bodyPr>
          <a:lstStyle/>
          <a:p>
            <a:pPr algn="just">
              <a:lnSpc>
                <a:spcPct val="120000"/>
              </a:lnSpc>
              <a:spcAft>
                <a:spcPts val="1000"/>
              </a:spcAft>
              <a:buFont typeface="Wingdings" panose="05000000000000000000" pitchFamily="2" charset="2"/>
              <a:buChar char="v"/>
            </a:pPr>
            <a:r>
              <a:rPr lang="en-IN" sz="1800" dirty="0">
                <a:effectLst/>
                <a:latin typeface="Calibri" panose="020F0502020204030204" pitchFamily="34" charset="0"/>
                <a:ea typeface="Times New Roman" panose="02020603050405020304" pitchFamily="18" charset="0"/>
                <a:cs typeface="Calibri" panose="020F0502020204030204" pitchFamily="34" charset="0"/>
              </a:rPr>
              <a:t>With the rise in population, the occurrence of road accidents has been increasing. </a:t>
            </a:r>
          </a:p>
          <a:p>
            <a:pPr algn="just">
              <a:lnSpc>
                <a:spcPct val="120000"/>
              </a:lnSpc>
              <a:spcAft>
                <a:spcPts val="1000"/>
              </a:spcAft>
              <a:buFont typeface="Wingdings" panose="05000000000000000000" pitchFamily="2" charset="2"/>
              <a:buChar char="v"/>
            </a:pPr>
            <a:r>
              <a:rPr lang="en-IN" sz="1800" dirty="0">
                <a:effectLst/>
                <a:latin typeface="Calibri" panose="020F0502020204030204" pitchFamily="34" charset="0"/>
                <a:ea typeface="Times New Roman" panose="02020603050405020304" pitchFamily="18" charset="0"/>
                <a:cs typeface="Calibri" panose="020F0502020204030204" pitchFamily="34" charset="0"/>
              </a:rPr>
              <a:t>A recent study showed that, around half million accidents occur in a year, in India itself. Out of which 60% of these accidents are caused due to Driver’s Drowsiness. </a:t>
            </a:r>
            <a:endParaRPr lang="en-IN" sz="18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20000"/>
              </a:lnSpc>
              <a:spcAft>
                <a:spcPts val="1000"/>
              </a:spcAft>
              <a:buFont typeface="Wingdings" panose="05000000000000000000" pitchFamily="2" charset="2"/>
              <a:buChar char="v"/>
            </a:pPr>
            <a:r>
              <a:rPr lang="en-IN" sz="1800" dirty="0">
                <a:effectLst/>
                <a:latin typeface="Calibri" panose="020F0502020204030204" pitchFamily="34" charset="0"/>
                <a:ea typeface="Times New Roman" panose="02020603050405020304" pitchFamily="18" charset="0"/>
                <a:cs typeface="Calibri" panose="020F0502020204030204" pitchFamily="34" charset="0"/>
              </a:rPr>
              <a:t>To develop a system that can automatically detect and perform appropriate immediate reaction based on different level of drowsiness. </a:t>
            </a:r>
            <a:endParaRPr lang="en-IN" sz="18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20000"/>
              </a:lnSpc>
              <a:spcAft>
                <a:spcPts val="1000"/>
              </a:spcAft>
              <a:buFont typeface="Wingdings" panose="05000000000000000000" pitchFamily="2" charset="2"/>
              <a:buChar char="v"/>
            </a:pPr>
            <a:r>
              <a:rPr lang="en-IN" sz="1800" dirty="0">
                <a:effectLst/>
                <a:latin typeface="Calibri" panose="020F0502020204030204" pitchFamily="34" charset="0"/>
                <a:ea typeface="Times New Roman" panose="02020603050405020304" pitchFamily="18" charset="0"/>
                <a:cs typeface="Calibri" panose="020F0502020204030204" pitchFamily="34" charset="0"/>
              </a:rPr>
              <a:t>Detection in real-time is the major challenge in the field of accident prevention system</a:t>
            </a:r>
            <a:r>
              <a:rPr lang="en-IN" sz="1800" b="1" dirty="0">
                <a:latin typeface="Calibri" panose="020F0502020204030204" pitchFamily="34" charset="0"/>
                <a:ea typeface="Times New Roman" panose="02020603050405020304" pitchFamily="18" charset="0"/>
                <a:cs typeface="Calibri" panose="020F0502020204030204" pitchFamily="34" charset="0"/>
              </a:rPr>
              <a:t>.</a:t>
            </a:r>
          </a:p>
          <a:p>
            <a:pPr algn="just">
              <a:lnSpc>
                <a:spcPct val="120000"/>
              </a:lnSpc>
              <a:spcAft>
                <a:spcPts val="1000"/>
              </a:spcAft>
              <a:buFont typeface="Wingdings" panose="05000000000000000000" pitchFamily="2" charset="2"/>
              <a:buChar char="v"/>
            </a:pPr>
            <a:r>
              <a:rPr lang="en-IN" sz="1800" dirty="0">
                <a:effectLst/>
                <a:latin typeface="Calibri" panose="020F0502020204030204" pitchFamily="34" charset="0"/>
                <a:ea typeface="Times New Roman" panose="02020603050405020304" pitchFamily="18" charset="0"/>
                <a:cs typeface="Calibri" panose="020F0502020204030204" pitchFamily="34" charset="0"/>
              </a:rPr>
              <a:t>Our aim is to provide a </a:t>
            </a:r>
            <a:r>
              <a:rPr lang="en-IN" sz="1800" b="1" dirty="0">
                <a:effectLst/>
                <a:latin typeface="Calibri" panose="020F0502020204030204" pitchFamily="34" charset="0"/>
                <a:ea typeface="Times New Roman" panose="02020603050405020304" pitchFamily="18" charset="0"/>
                <a:cs typeface="Calibri" panose="020F0502020204030204" pitchFamily="34" charset="0"/>
              </a:rPr>
              <a:t>Driver Drowsiness Detection System</a:t>
            </a:r>
            <a:r>
              <a:rPr lang="en-IN" sz="1800" dirty="0">
                <a:effectLst/>
                <a:latin typeface="Calibri" panose="020F0502020204030204" pitchFamily="34" charset="0"/>
                <a:ea typeface="Times New Roman" panose="02020603050405020304" pitchFamily="18" charset="0"/>
                <a:cs typeface="Calibri" panose="020F0502020204030204" pitchFamily="34" charset="0"/>
              </a:rPr>
              <a:t>, which will alert not only the driver but also the co-passengers with a loud alarm in the car. </a:t>
            </a:r>
          </a:p>
          <a:p>
            <a:pPr algn="just">
              <a:lnSpc>
                <a:spcPct val="120000"/>
              </a:lnSpc>
              <a:spcAft>
                <a:spcPts val="1000"/>
              </a:spcAft>
              <a:buFont typeface="Wingdings" panose="05000000000000000000" pitchFamily="2" charset="2"/>
              <a:buChar char="v"/>
            </a:pPr>
            <a:r>
              <a:rPr lang="en-IN" sz="1800" dirty="0">
                <a:effectLst/>
                <a:latin typeface="Calibri" panose="020F0502020204030204" pitchFamily="34" charset="0"/>
                <a:ea typeface="Times New Roman" panose="02020603050405020304" pitchFamily="18" charset="0"/>
                <a:cs typeface="Calibri" panose="020F0502020204030204" pitchFamily="34" charset="0"/>
              </a:rPr>
              <a:t>For that we will be using face tracking and video processing. </a:t>
            </a:r>
          </a:p>
        </p:txBody>
      </p:sp>
    </p:spTree>
    <p:extLst>
      <p:ext uri="{BB962C8B-B14F-4D97-AF65-F5344CB8AC3E}">
        <p14:creationId xmlns:p14="http://schemas.microsoft.com/office/powerpoint/2010/main" val="254856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D7BD-CB9B-747D-5BFB-5D2B6D57C5E8}"/>
              </a:ext>
            </a:extLst>
          </p:cNvPr>
          <p:cNvSpPr>
            <a:spLocks noGrp="1"/>
          </p:cNvSpPr>
          <p:nvPr>
            <p:ph type="title"/>
          </p:nvPr>
        </p:nvSpPr>
        <p:spPr>
          <a:xfrm>
            <a:off x="547255" y="143452"/>
            <a:ext cx="10515600" cy="1325563"/>
          </a:xfrm>
        </p:spPr>
        <p:txBody>
          <a:bodyPr/>
          <a:lstStyle/>
          <a:p>
            <a:r>
              <a:rPr lang="en-IN" dirty="0"/>
              <a:t>Literature Review</a:t>
            </a:r>
          </a:p>
        </p:txBody>
      </p:sp>
      <p:sp>
        <p:nvSpPr>
          <p:cNvPr id="3" name="Content Placeholder 2">
            <a:extLst>
              <a:ext uri="{FF2B5EF4-FFF2-40B4-BE49-F238E27FC236}">
                <a16:creationId xmlns:a16="http://schemas.microsoft.com/office/drawing/2014/main" id="{86041CD2-7BF7-95F8-72BE-367BFD7E8CF9}"/>
              </a:ext>
            </a:extLst>
          </p:cNvPr>
          <p:cNvSpPr>
            <a:spLocks noGrp="1"/>
          </p:cNvSpPr>
          <p:nvPr>
            <p:ph idx="1"/>
          </p:nvPr>
        </p:nvSpPr>
        <p:spPr/>
        <p:txBody>
          <a:bodyPr>
            <a:normAutofit fontScale="92500" lnSpcReduction="20000"/>
          </a:bodyPr>
          <a:lstStyle/>
          <a:p>
            <a:r>
              <a:rPr lang="en-US" dirty="0"/>
              <a:t>One of the major cause of traffic accident is Driver‘s drowsiness. It is a serious highway safety problem. </a:t>
            </a:r>
          </a:p>
          <a:p>
            <a:r>
              <a:rPr lang="en-US" dirty="0"/>
              <a:t>If drivers could be warned before they became too drowsy to drive safely, some of these crashes could be prevented. </a:t>
            </a:r>
          </a:p>
          <a:p>
            <a:r>
              <a:rPr lang="en-US" dirty="0"/>
              <a:t>In order to reliably detect the drowsiness, it depends on the presentation of timely warnings of drowsiness. </a:t>
            </a:r>
          </a:p>
          <a:p>
            <a:r>
              <a:rPr lang="en-US" dirty="0"/>
              <a:t>To date, the effectiveness of drowsiness detection methods has been limited by their failure to consider individual differences. </a:t>
            </a:r>
          </a:p>
          <a:p>
            <a:r>
              <a:rPr lang="en-US" dirty="0"/>
              <a:t>Based on the type of data used, drowsiness detection can be conveniently separated into the two categories of intrusive and non-intrusive methods. </a:t>
            </a:r>
          </a:p>
          <a:p>
            <a:r>
              <a:rPr lang="en-US" dirty="0"/>
              <a:t>During the survey, non-intrusive methods detect drowsiness by measuring driving behavior and sometimes eye features, through which camera based detection system is the best method and so are useful for real world driving situations. </a:t>
            </a:r>
          </a:p>
          <a:p>
            <a:endParaRPr lang="en-IN" dirty="0"/>
          </a:p>
        </p:txBody>
      </p:sp>
    </p:spTree>
    <p:extLst>
      <p:ext uri="{BB962C8B-B14F-4D97-AF65-F5344CB8AC3E}">
        <p14:creationId xmlns:p14="http://schemas.microsoft.com/office/powerpoint/2010/main" val="3360505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D0551-0AC6-D2E4-BB67-6D1FBA3B1A21}"/>
              </a:ext>
            </a:extLst>
          </p:cNvPr>
          <p:cNvSpPr>
            <a:spLocks noGrp="1"/>
          </p:cNvSpPr>
          <p:nvPr>
            <p:ph type="title"/>
          </p:nvPr>
        </p:nvSpPr>
        <p:spPr/>
        <p:txBody>
          <a:bodyPr/>
          <a:lstStyle/>
          <a:p>
            <a:r>
              <a:rPr lang="en-IN" dirty="0"/>
              <a:t>Proposed Solution &amp; Novelty</a:t>
            </a:r>
          </a:p>
        </p:txBody>
      </p:sp>
      <p:sp>
        <p:nvSpPr>
          <p:cNvPr id="3" name="Content Placeholder 2">
            <a:extLst>
              <a:ext uri="{FF2B5EF4-FFF2-40B4-BE49-F238E27FC236}">
                <a16:creationId xmlns:a16="http://schemas.microsoft.com/office/drawing/2014/main" id="{62B65C9A-2164-E47D-1DDD-3B3128BC530A}"/>
              </a:ext>
            </a:extLst>
          </p:cNvPr>
          <p:cNvSpPr>
            <a:spLocks noGrp="1"/>
          </p:cNvSpPr>
          <p:nvPr>
            <p:ph idx="1"/>
          </p:nvPr>
        </p:nvSpPr>
        <p:spPr>
          <a:xfrm>
            <a:off x="913795" y="1732449"/>
            <a:ext cx="10353762" cy="4744551"/>
          </a:xfrm>
        </p:spPr>
        <p:txBody>
          <a:bodyPr>
            <a:noAutofit/>
          </a:bodyPr>
          <a:lstStyle/>
          <a:p>
            <a:pPr marL="36900" indent="0">
              <a:buNone/>
            </a:pPr>
            <a:r>
              <a:rPr lang="en-IN" sz="1800" dirty="0">
                <a:effectLst/>
                <a:latin typeface="Calibri" panose="020F0502020204030204" pitchFamily="34" charset="0"/>
                <a:ea typeface="Times New Roman" panose="02020603050405020304" pitchFamily="18" charset="0"/>
                <a:cs typeface="Calibri" panose="020F0502020204030204" pitchFamily="34" charset="0"/>
              </a:rPr>
              <a:t>A driver drowsiness system can be designed to monitor the behaviour and alertness of a driver while they are operating a vehicle. </a:t>
            </a:r>
          </a:p>
          <a:p>
            <a:pPr marL="342900" lvl="0" indent="-342900" algn="just">
              <a:lnSpc>
                <a:spcPct val="120000"/>
              </a:lnSpc>
              <a:buFont typeface="Symbol" panose="05050102010706020507" pitchFamily="18" charset="2"/>
              <a:buChar char=""/>
            </a:pPr>
            <a:r>
              <a:rPr lang="en-IN" sz="1800" dirty="0">
                <a:effectLst/>
                <a:latin typeface="Calibri" panose="020F0502020204030204" pitchFamily="34" charset="0"/>
                <a:ea typeface="Times New Roman" panose="02020603050405020304" pitchFamily="18" charset="0"/>
                <a:cs typeface="Calibri" panose="020F0502020204030204" pitchFamily="34" charset="0"/>
              </a:rPr>
              <a:t>Based on the previous research, there is no one who used histogram for analysis.</a:t>
            </a:r>
          </a:p>
          <a:p>
            <a:pPr marL="342900" lvl="0" indent="-342900" algn="just">
              <a:lnSpc>
                <a:spcPct val="120000"/>
              </a:lnSpc>
              <a:buFont typeface="Symbol" panose="05050102010706020507" pitchFamily="18" charset="2"/>
              <a:buChar char=""/>
            </a:pPr>
            <a:r>
              <a:rPr lang="en-IN" sz="1800" dirty="0">
                <a:effectLst/>
                <a:latin typeface="Calibri" panose="020F0502020204030204" pitchFamily="34" charset="0"/>
                <a:ea typeface="Times New Roman" panose="02020603050405020304" pitchFamily="18" charset="0"/>
                <a:cs typeface="Calibri" panose="020F0502020204030204" pitchFamily="34" charset="0"/>
              </a:rPr>
              <a:t>The result cannot be accurate because histogram analysis analysed the whole image.</a:t>
            </a:r>
          </a:p>
          <a:p>
            <a:pPr marL="342900" indent="-342900" algn="just">
              <a:lnSpc>
                <a:spcPct val="120000"/>
              </a:lnSpc>
              <a:buFont typeface="Symbol" panose="05050102010706020507" pitchFamily="18" charset="2"/>
              <a:buChar char=""/>
            </a:pPr>
            <a:r>
              <a:rPr lang="en-IN" sz="1800" dirty="0">
                <a:effectLst/>
                <a:latin typeface="Calibri" panose="020F0502020204030204" pitchFamily="34" charset="0"/>
                <a:ea typeface="Times New Roman" panose="02020603050405020304" pitchFamily="18" charset="0"/>
                <a:cs typeface="Calibri" panose="020F0502020204030204" pitchFamily="34" charset="0"/>
              </a:rPr>
              <a:t>This project is to develop a driver drowsiness detection system by using histogram analysis.</a:t>
            </a:r>
          </a:p>
          <a:p>
            <a:pPr marL="342900" lvl="0" indent="-342900" algn="just">
              <a:lnSpc>
                <a:spcPct val="120000"/>
              </a:lnSpc>
              <a:spcAft>
                <a:spcPts val="1000"/>
              </a:spcAft>
              <a:buFont typeface="Symbol" panose="05050102010706020507" pitchFamily="18" charset="2"/>
              <a:buChar char=""/>
            </a:pPr>
            <a:r>
              <a:rPr lang="en-IN" sz="1800" b="1" dirty="0">
                <a:effectLst/>
                <a:latin typeface="Calibri" panose="020F0502020204030204" pitchFamily="34" charset="0"/>
                <a:ea typeface="Times New Roman" panose="02020603050405020304" pitchFamily="18" charset="0"/>
                <a:cs typeface="Calibri" panose="020F0502020204030204" pitchFamily="34" charset="0"/>
              </a:rPr>
              <a:t>Eye tracking:</a:t>
            </a:r>
            <a:r>
              <a:rPr lang="en-IN" sz="1800" dirty="0">
                <a:effectLst/>
                <a:latin typeface="Calibri" panose="020F0502020204030204" pitchFamily="34" charset="0"/>
                <a:ea typeface="Times New Roman" panose="02020603050405020304" pitchFamily="18" charset="0"/>
                <a:cs typeface="Calibri" panose="020F0502020204030204" pitchFamily="34" charset="0"/>
              </a:rPr>
              <a:t> The system can use a camera to track the movements of the driver's eyes. If the driver's gaze becomes fixed or their eyes start to close for extended periods of time, it can trigger an alert to the driver to wake them up or take a break.</a:t>
            </a:r>
          </a:p>
          <a:p>
            <a:pPr marL="342900" lvl="0" indent="-342900" algn="just">
              <a:lnSpc>
                <a:spcPct val="120000"/>
              </a:lnSpc>
              <a:spcAft>
                <a:spcPts val="1000"/>
              </a:spcAft>
              <a:buFont typeface="Symbol" panose="05050102010706020507" pitchFamily="18" charset="2"/>
              <a:buChar char=""/>
            </a:pPr>
            <a:r>
              <a:rPr lang="en-IN" sz="1800" b="1" dirty="0">
                <a:effectLst/>
                <a:latin typeface="Calibri" panose="020F0502020204030204" pitchFamily="34" charset="0"/>
                <a:ea typeface="Times New Roman" panose="02020603050405020304" pitchFamily="18" charset="0"/>
                <a:cs typeface="Calibri" panose="020F0502020204030204" pitchFamily="34" charset="0"/>
              </a:rPr>
              <a:t>Facial recognition:</a:t>
            </a:r>
            <a:r>
              <a:rPr lang="en-IN" sz="1800" dirty="0">
                <a:effectLst/>
                <a:latin typeface="Calibri" panose="020F0502020204030204" pitchFamily="34" charset="0"/>
                <a:ea typeface="Times New Roman" panose="02020603050405020304" pitchFamily="18" charset="0"/>
                <a:cs typeface="Calibri" panose="020F0502020204030204" pitchFamily="34" charset="0"/>
              </a:rPr>
              <a:t> The system can use a camera to </a:t>
            </a:r>
            <a:r>
              <a:rPr lang="en-IN" sz="1800" dirty="0" err="1">
                <a:effectLst/>
                <a:latin typeface="Calibri" panose="020F0502020204030204" pitchFamily="34" charset="0"/>
                <a:ea typeface="Times New Roman" panose="02020603050405020304" pitchFamily="18" charset="0"/>
                <a:cs typeface="Calibri" panose="020F0502020204030204" pitchFamily="34" charset="0"/>
              </a:rPr>
              <a:t>analyze</a:t>
            </a:r>
            <a:r>
              <a:rPr lang="en-IN" sz="1800" dirty="0">
                <a:effectLst/>
                <a:latin typeface="Calibri" panose="020F0502020204030204" pitchFamily="34" charset="0"/>
                <a:ea typeface="Times New Roman" panose="02020603050405020304" pitchFamily="18" charset="0"/>
                <a:cs typeface="Calibri" panose="020F0502020204030204" pitchFamily="34" charset="0"/>
              </a:rPr>
              <a:t> the driver's facial expressions and determine if they are drowsy or distracted. If the system detects that the driver is showing signs of drowsiness, it can trigger an alert.</a:t>
            </a:r>
          </a:p>
          <a:p>
            <a:pPr marL="342900" lvl="0" indent="-342900" algn="just">
              <a:lnSpc>
                <a:spcPct val="120000"/>
              </a:lnSpc>
              <a:buFont typeface="Symbol" panose="05050102010706020507" pitchFamily="18" charset="2"/>
              <a:buChar char=""/>
            </a:pP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endParaRPr lang="en-IN"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45143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625C0-4367-5481-0A0E-12D535754175}"/>
              </a:ext>
            </a:extLst>
          </p:cNvPr>
          <p:cNvSpPr>
            <a:spLocks noGrp="1"/>
          </p:cNvSpPr>
          <p:nvPr>
            <p:ph type="title"/>
          </p:nvPr>
        </p:nvSpPr>
        <p:spPr>
          <a:xfrm>
            <a:off x="2135157" y="0"/>
            <a:ext cx="7921684" cy="970450"/>
          </a:xfrm>
        </p:spPr>
        <p:txBody>
          <a:bodyPr/>
          <a:lstStyle/>
          <a:p>
            <a:r>
              <a:rPr lang="en-US" dirty="0"/>
              <a:t>Methodology &amp; Implementation</a:t>
            </a:r>
            <a:endParaRPr lang="en-IN" dirty="0"/>
          </a:p>
        </p:txBody>
      </p:sp>
      <p:pic>
        <p:nvPicPr>
          <p:cNvPr id="4" name="Content Placeholder 3">
            <a:extLst>
              <a:ext uri="{FF2B5EF4-FFF2-40B4-BE49-F238E27FC236}">
                <a16:creationId xmlns:a16="http://schemas.microsoft.com/office/drawing/2014/main" id="{2B4DCFB3-B173-0A8A-4F8A-D885F341F1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661" y="1136073"/>
            <a:ext cx="9184675" cy="4775923"/>
          </a:xfrm>
          <a:prstGeom prst="rect">
            <a:avLst/>
          </a:prstGeom>
        </p:spPr>
      </p:pic>
      <p:sp>
        <p:nvSpPr>
          <p:cNvPr id="5" name="TextBox 4">
            <a:extLst>
              <a:ext uri="{FF2B5EF4-FFF2-40B4-BE49-F238E27FC236}">
                <a16:creationId xmlns:a16="http://schemas.microsoft.com/office/drawing/2014/main" id="{417128B0-DD0A-8B2C-1B3C-6BE2C8B3F791}"/>
              </a:ext>
            </a:extLst>
          </p:cNvPr>
          <p:cNvSpPr txBox="1"/>
          <p:nvPr/>
        </p:nvSpPr>
        <p:spPr>
          <a:xfrm>
            <a:off x="3476131" y="6077619"/>
            <a:ext cx="5439267" cy="400110"/>
          </a:xfrm>
          <a:prstGeom prst="rect">
            <a:avLst/>
          </a:prstGeom>
          <a:noFill/>
        </p:spPr>
        <p:txBody>
          <a:bodyPr wrap="square" rtlCol="0">
            <a:spAutoFit/>
          </a:bodyPr>
          <a:lstStyle/>
          <a:p>
            <a:r>
              <a:rPr lang="en-US" sz="2000" dirty="0">
                <a:solidFill>
                  <a:srgbClr val="FFFF00"/>
                </a:solidFill>
              </a:rPr>
              <a:t>A Website for our system build on Flask Server</a:t>
            </a:r>
            <a:endParaRPr lang="en-IN" sz="2000" dirty="0">
              <a:solidFill>
                <a:srgbClr val="FFFF00"/>
              </a:solidFill>
            </a:endParaRPr>
          </a:p>
        </p:txBody>
      </p:sp>
    </p:spTree>
    <p:extLst>
      <p:ext uri="{BB962C8B-B14F-4D97-AF65-F5344CB8AC3E}">
        <p14:creationId xmlns:p14="http://schemas.microsoft.com/office/powerpoint/2010/main" val="3655999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C4B9-3175-C3F0-2D7B-B0D9FB367445}"/>
              </a:ext>
            </a:extLst>
          </p:cNvPr>
          <p:cNvSpPr>
            <a:spLocks noGrp="1"/>
          </p:cNvSpPr>
          <p:nvPr>
            <p:ph type="title"/>
          </p:nvPr>
        </p:nvSpPr>
        <p:spPr>
          <a:xfrm>
            <a:off x="2081645" y="0"/>
            <a:ext cx="8028709" cy="757093"/>
          </a:xfrm>
        </p:spPr>
        <p:txBody>
          <a:bodyPr/>
          <a:lstStyle/>
          <a:p>
            <a:r>
              <a:rPr lang="en-IN" dirty="0"/>
              <a:t>Methodology and Implementation</a:t>
            </a:r>
          </a:p>
        </p:txBody>
      </p:sp>
      <p:pic>
        <p:nvPicPr>
          <p:cNvPr id="4" name="Content Placeholder 3">
            <a:extLst>
              <a:ext uri="{FF2B5EF4-FFF2-40B4-BE49-F238E27FC236}">
                <a16:creationId xmlns:a16="http://schemas.microsoft.com/office/drawing/2014/main" id="{C343C972-FD84-6BB9-2F9B-E1BC34A1D6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1490" y="914400"/>
            <a:ext cx="10016837" cy="5634471"/>
          </a:xfrm>
          <a:prstGeom prst="rect">
            <a:avLst/>
          </a:prstGeom>
        </p:spPr>
      </p:pic>
    </p:spTree>
    <p:extLst>
      <p:ext uri="{BB962C8B-B14F-4D97-AF65-F5344CB8AC3E}">
        <p14:creationId xmlns:p14="http://schemas.microsoft.com/office/powerpoint/2010/main" val="3850484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E895A-43E3-5B8F-456D-6A476EB2BB5D}"/>
              </a:ext>
            </a:extLst>
          </p:cNvPr>
          <p:cNvSpPr txBox="1">
            <a:spLocks noGrp="1"/>
          </p:cNvSpPr>
          <p:nvPr>
            <p:ph type="title"/>
          </p:nvPr>
        </p:nvSpPr>
        <p:spPr>
          <a:xfrm>
            <a:off x="0" y="0"/>
            <a:ext cx="7661564" cy="701731"/>
          </a:xfrm>
          <a:prstGeom prst="rect">
            <a:avLst/>
          </a:prstGeom>
          <a:noFill/>
        </p:spPr>
        <p:txBody>
          <a:bodyPr wrap="square">
            <a:spAutoFit/>
          </a:bodyPr>
          <a:lstStyle/>
          <a:p>
            <a:r>
              <a:rPr lang="en-US" dirty="0"/>
              <a:t>Methodology &amp; Implementation</a:t>
            </a:r>
            <a:endParaRPr lang="en-IN" dirty="0"/>
          </a:p>
        </p:txBody>
      </p:sp>
      <p:pic>
        <p:nvPicPr>
          <p:cNvPr id="10" name="Content Placeholder 9">
            <a:extLst>
              <a:ext uri="{FF2B5EF4-FFF2-40B4-BE49-F238E27FC236}">
                <a16:creationId xmlns:a16="http://schemas.microsoft.com/office/drawing/2014/main" id="{0009FC05-E1B6-6516-2B83-5DBF81887142}"/>
              </a:ext>
            </a:extLst>
          </p:cNvPr>
          <p:cNvPicPr>
            <a:picLocks noGrp="1" noChangeAspect="1"/>
          </p:cNvPicPr>
          <p:nvPr>
            <p:ph idx="1"/>
          </p:nvPr>
        </p:nvPicPr>
        <p:blipFill>
          <a:blip r:embed="rId2"/>
          <a:stretch>
            <a:fillRect/>
          </a:stretch>
        </p:blipFill>
        <p:spPr>
          <a:xfrm>
            <a:off x="876497" y="1099190"/>
            <a:ext cx="4950298" cy="5344174"/>
          </a:xfrm>
        </p:spPr>
      </p:pic>
      <p:pic>
        <p:nvPicPr>
          <p:cNvPr id="12" name="Picture 11">
            <a:extLst>
              <a:ext uri="{FF2B5EF4-FFF2-40B4-BE49-F238E27FC236}">
                <a16:creationId xmlns:a16="http://schemas.microsoft.com/office/drawing/2014/main" id="{EA52BBDB-CE50-1783-038D-B7BDB39FCF89}"/>
              </a:ext>
            </a:extLst>
          </p:cNvPr>
          <p:cNvPicPr>
            <a:picLocks noChangeAspect="1"/>
          </p:cNvPicPr>
          <p:nvPr/>
        </p:nvPicPr>
        <p:blipFill>
          <a:blip r:embed="rId3"/>
          <a:stretch>
            <a:fillRect/>
          </a:stretch>
        </p:blipFill>
        <p:spPr>
          <a:xfrm>
            <a:off x="6365206" y="1099190"/>
            <a:ext cx="4579573" cy="3555938"/>
          </a:xfrm>
          <a:prstGeom prst="rect">
            <a:avLst/>
          </a:prstGeom>
        </p:spPr>
      </p:pic>
    </p:spTree>
    <p:extLst>
      <p:ext uri="{BB962C8B-B14F-4D97-AF65-F5344CB8AC3E}">
        <p14:creationId xmlns:p14="http://schemas.microsoft.com/office/powerpoint/2010/main" val="3203490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5FF38-B87F-2519-6E60-F58FA4A1B6C3}"/>
              </a:ext>
            </a:extLst>
          </p:cNvPr>
          <p:cNvSpPr>
            <a:spLocks noGrp="1"/>
          </p:cNvSpPr>
          <p:nvPr>
            <p:ph type="title"/>
          </p:nvPr>
        </p:nvSpPr>
        <p:spPr>
          <a:xfrm>
            <a:off x="0" y="0"/>
            <a:ext cx="7987145" cy="826366"/>
          </a:xfrm>
        </p:spPr>
        <p:txBody>
          <a:bodyPr/>
          <a:lstStyle/>
          <a:p>
            <a:r>
              <a:rPr lang="en-IN" dirty="0"/>
              <a:t>Methodology and Implementation</a:t>
            </a:r>
          </a:p>
        </p:txBody>
      </p:sp>
      <p:sp>
        <p:nvSpPr>
          <p:cNvPr id="3" name="Content Placeholder 2">
            <a:extLst>
              <a:ext uri="{FF2B5EF4-FFF2-40B4-BE49-F238E27FC236}">
                <a16:creationId xmlns:a16="http://schemas.microsoft.com/office/drawing/2014/main" id="{7BC8E9ED-3000-F00C-3274-C9149E809305}"/>
              </a:ext>
            </a:extLst>
          </p:cNvPr>
          <p:cNvSpPr>
            <a:spLocks noGrp="1"/>
          </p:cNvSpPr>
          <p:nvPr>
            <p:ph idx="1"/>
          </p:nvPr>
        </p:nvSpPr>
        <p:spPr>
          <a:xfrm>
            <a:off x="838200" y="1253330"/>
            <a:ext cx="10515600" cy="5223669"/>
          </a:xfrm>
        </p:spPr>
        <p:txBody>
          <a:bodyPr/>
          <a:lstStyle/>
          <a:p>
            <a:pPr>
              <a:buFont typeface="Wingdings" panose="05000000000000000000" pitchFamily="2" charset="2"/>
              <a:buChar char="v"/>
            </a:pPr>
            <a:r>
              <a:rPr lang="en-US" sz="2800" dirty="0">
                <a:latin typeface="Calibri" panose="020F0502020204030204" pitchFamily="34" charset="0"/>
                <a:cs typeface="Calibri" panose="020F0502020204030204" pitchFamily="34" charset="0"/>
              </a:rPr>
              <a:t>Select on the camera you want work with.</a:t>
            </a:r>
          </a:p>
          <a:p>
            <a:pPr>
              <a:buFont typeface="Wingdings" panose="05000000000000000000" pitchFamily="2" charset="2"/>
              <a:buChar char="v"/>
            </a:pPr>
            <a:r>
              <a:rPr lang="en-IN" sz="2800" dirty="0">
                <a:latin typeface="Calibri" panose="020F0502020204030204" pitchFamily="34" charset="0"/>
                <a:cs typeface="Calibri" panose="020F0502020204030204" pitchFamily="34" charset="0"/>
              </a:rPr>
              <a:t>For this we use </a:t>
            </a:r>
            <a:r>
              <a:rPr lang="en-IN" sz="2800" dirty="0" err="1">
                <a:latin typeface="Calibri" panose="020F0502020204030204" pitchFamily="34" charset="0"/>
                <a:cs typeface="Calibri" panose="020F0502020204030204" pitchFamily="34" charset="0"/>
              </a:rPr>
              <a:t>Tkinter</a:t>
            </a:r>
            <a:r>
              <a:rPr lang="en-IN" sz="2800" dirty="0">
                <a:latin typeface="Calibri" panose="020F0502020204030204" pitchFamily="34" charset="0"/>
                <a:cs typeface="Calibri" panose="020F0502020204030204" pitchFamily="34" charset="0"/>
              </a:rPr>
              <a:t>  (Python)</a:t>
            </a:r>
          </a:p>
          <a:p>
            <a:pPr marL="0" indent="0">
              <a:buNone/>
            </a:pPr>
            <a:endParaRPr lang="en-IN" dirty="0"/>
          </a:p>
        </p:txBody>
      </p:sp>
      <p:pic>
        <p:nvPicPr>
          <p:cNvPr id="4" name="Picture 3">
            <a:extLst>
              <a:ext uri="{FF2B5EF4-FFF2-40B4-BE49-F238E27FC236}">
                <a16:creationId xmlns:a16="http://schemas.microsoft.com/office/drawing/2014/main" id="{2DBA6A54-B23C-4ECB-93E4-365D93E2B6D2}"/>
              </a:ext>
            </a:extLst>
          </p:cNvPr>
          <p:cNvPicPr>
            <a:picLocks noChangeAspect="1"/>
          </p:cNvPicPr>
          <p:nvPr/>
        </p:nvPicPr>
        <p:blipFill rotWithShape="1">
          <a:blip r:embed="rId2">
            <a:extLst>
              <a:ext uri="{28A0092B-C50C-407E-A947-70E740481C1C}">
                <a14:useLocalDpi xmlns:a14="http://schemas.microsoft.com/office/drawing/2010/main" val="0"/>
              </a:ext>
            </a:extLst>
          </a:blip>
          <a:srcRect t="1296"/>
          <a:stretch/>
        </p:blipFill>
        <p:spPr>
          <a:xfrm>
            <a:off x="3376383" y="2708564"/>
            <a:ext cx="4700816" cy="3412207"/>
          </a:xfrm>
          <a:prstGeom prst="rect">
            <a:avLst/>
          </a:prstGeom>
        </p:spPr>
      </p:pic>
    </p:spTree>
    <p:extLst>
      <p:ext uri="{BB962C8B-B14F-4D97-AF65-F5344CB8AC3E}">
        <p14:creationId xmlns:p14="http://schemas.microsoft.com/office/powerpoint/2010/main" val="2077311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273E-C40D-60AC-B79A-3A2204CBE7AC}"/>
              </a:ext>
            </a:extLst>
          </p:cNvPr>
          <p:cNvSpPr>
            <a:spLocks noGrp="1"/>
          </p:cNvSpPr>
          <p:nvPr>
            <p:ph type="title"/>
          </p:nvPr>
        </p:nvSpPr>
        <p:spPr>
          <a:xfrm>
            <a:off x="1336359" y="665018"/>
            <a:ext cx="9276223" cy="498764"/>
          </a:xfrm>
        </p:spPr>
        <p:txBody>
          <a:bodyPr>
            <a:normAutofit fontScale="90000"/>
          </a:bodyPr>
          <a:lstStyle/>
          <a:p>
            <a:r>
              <a:rPr lang="en-IN" dirty="0"/>
              <a:t>Checking if Drowsy?</a:t>
            </a:r>
          </a:p>
        </p:txBody>
      </p:sp>
      <p:pic>
        <p:nvPicPr>
          <p:cNvPr id="5" name="Content Placeholder 4">
            <a:extLst>
              <a:ext uri="{FF2B5EF4-FFF2-40B4-BE49-F238E27FC236}">
                <a16:creationId xmlns:a16="http://schemas.microsoft.com/office/drawing/2014/main" id="{71321CFE-B166-1D69-C2EF-B7AEF048DD6C}"/>
              </a:ext>
            </a:extLst>
          </p:cNvPr>
          <p:cNvPicPr>
            <a:picLocks noGrp="1" noChangeAspect="1"/>
          </p:cNvPicPr>
          <p:nvPr>
            <p:ph sz="half" idx="1"/>
          </p:nvPr>
        </p:nvPicPr>
        <p:blipFill>
          <a:blip r:embed="rId2"/>
          <a:stretch>
            <a:fillRect/>
          </a:stretch>
        </p:blipFill>
        <p:spPr>
          <a:xfrm>
            <a:off x="1062831" y="1975644"/>
            <a:ext cx="4762500" cy="3571875"/>
          </a:xfrm>
          <a:prstGeom prst="rect">
            <a:avLst/>
          </a:prstGeom>
        </p:spPr>
      </p:pic>
      <p:pic>
        <p:nvPicPr>
          <p:cNvPr id="6" name="Content Placeholder 5">
            <a:extLst>
              <a:ext uri="{FF2B5EF4-FFF2-40B4-BE49-F238E27FC236}">
                <a16:creationId xmlns:a16="http://schemas.microsoft.com/office/drawing/2014/main" id="{A6CC458E-9017-CBED-63FA-9DD878C9709D}"/>
              </a:ext>
            </a:extLst>
          </p:cNvPr>
          <p:cNvPicPr>
            <a:picLocks noGrp="1" noChangeAspect="1"/>
          </p:cNvPicPr>
          <p:nvPr>
            <p:ph sz="half" idx="2"/>
          </p:nvPr>
        </p:nvPicPr>
        <p:blipFill>
          <a:blip r:embed="rId3"/>
          <a:stretch>
            <a:fillRect/>
          </a:stretch>
        </p:blipFill>
        <p:spPr>
          <a:xfrm>
            <a:off x="6353969" y="1975644"/>
            <a:ext cx="4762500" cy="3571875"/>
          </a:xfrm>
          <a:prstGeom prst="rect">
            <a:avLst/>
          </a:prstGeom>
        </p:spPr>
      </p:pic>
    </p:spTree>
    <p:extLst>
      <p:ext uri="{BB962C8B-B14F-4D97-AF65-F5344CB8AC3E}">
        <p14:creationId xmlns:p14="http://schemas.microsoft.com/office/powerpoint/2010/main" val="33886033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TM03090434[[fn=Wood Type]]</Template>
  <TotalTime>76</TotalTime>
  <Words>630</Words>
  <Application>Microsoft Office PowerPoint</Application>
  <PresentationFormat>Widescreen</PresentationFormat>
  <Paragraphs>45</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Calisto MT</vt:lpstr>
      <vt:lpstr>Symbol</vt:lpstr>
      <vt:lpstr>Wingdings</vt:lpstr>
      <vt:lpstr>Wingdings 2</vt:lpstr>
      <vt:lpstr>Slate</vt:lpstr>
      <vt:lpstr>Drowsiness Detection System</vt:lpstr>
      <vt:lpstr>Context &amp; Problem statement </vt:lpstr>
      <vt:lpstr>Literature Review</vt:lpstr>
      <vt:lpstr>Proposed Solution &amp; Novelty</vt:lpstr>
      <vt:lpstr>Methodology &amp; Implementation</vt:lpstr>
      <vt:lpstr>Methodology and Implementation</vt:lpstr>
      <vt:lpstr>Methodology &amp; Implementation</vt:lpstr>
      <vt:lpstr>Methodology and Implementation</vt:lpstr>
      <vt:lpstr>Checking if Drowsy?</vt:lpstr>
      <vt:lpstr>Histogram</vt:lpstr>
      <vt:lpstr>CSV File Created</vt:lpstr>
      <vt:lpstr>Results and future plans</vt:lpstr>
      <vt:lpstr>User’s Tab</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Drowsiness Detection System</dc:title>
  <dc:creator>Pratiksha Manjrekar</dc:creator>
  <cp:lastModifiedBy>Pratiksha Manjrekar</cp:lastModifiedBy>
  <cp:revision>1</cp:revision>
  <dcterms:created xsi:type="dcterms:W3CDTF">2023-02-10T13:58:33Z</dcterms:created>
  <dcterms:modified xsi:type="dcterms:W3CDTF">2023-03-05T15:19:57Z</dcterms:modified>
</cp:coreProperties>
</file>